
<file path=[Content_Types].xml><?xml version="1.0" encoding="utf-8"?>
<Types xmlns="http://schemas.openxmlformats.org/package/2006/content-types">
  <Default Extension="png" ContentType="image/png"/>
  <Default Extension="jpeg" ContentType="image/jpeg"/>
  <Default Extension="wma" ContentType="audio/x-ms-wma"/>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heme/theme2.xml" ContentType="application/vnd.openxmlformats-officedocument.theme+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notesSlides/notesSlide1.xml" ContentType="application/vnd.openxmlformats-officedocument.presentationml.notesSlide+xml"/>
  <Override PartName="/ppt/charts/chart1.xml" ContentType="application/vnd.openxmlformats-officedocument.drawingml.chart+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notesSlides/notesSlide2.xml" ContentType="application/vnd.openxmlformats-officedocument.presentationml.notesSlide+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notesSlides/notesSlide3.xml" ContentType="application/vnd.openxmlformats-officedocument.presentationml.notesSlide+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notesSlides/notesSlide4.xml" ContentType="application/vnd.openxmlformats-officedocument.presentationml.notesSlide+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notesSlides/notesSlide5.xml" ContentType="application/vnd.openxmlformats-officedocument.presentationml.notesSlide+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notesSlides/notesSlide6.xml" ContentType="application/vnd.openxmlformats-officedocument.presentationml.notesSlide+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notesSlides/notesSlide7.xml" ContentType="application/vnd.openxmlformats-officedocument.presentationml.notesSlide+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notesSlides/notesSlide8.xml" ContentType="application/vnd.openxmlformats-officedocument.presentationml.notesSlide+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notesSlides/notesSlide9.xml" ContentType="application/vnd.openxmlformats-officedocument.presentationml.notesSlide+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notesMasterIdLst>
    <p:notesMasterId r:id="rId12"/>
  </p:notesMasterIdLst>
  <p:sldIdLst>
    <p:sldId id="258" r:id="rId2"/>
    <p:sldId id="260" r:id="rId3"/>
    <p:sldId id="261" r:id="rId4"/>
    <p:sldId id="263" r:id="rId5"/>
    <p:sldId id="262" r:id="rId6"/>
    <p:sldId id="264" r:id="rId7"/>
    <p:sldId id="265" r:id="rId8"/>
    <p:sldId id="266" r:id="rId9"/>
    <p:sldId id="267" r:id="rId10"/>
    <p:sldId id="268" r:id="rId11"/>
  </p:sldIdLst>
  <p:sldSz cx="9144000" cy="6858000" type="screen4x3"/>
  <p:notesSz cx="6858000" cy="9144000"/>
  <p:defaultTextStyle>
    <a:defPPr>
      <a:defRPr lang="pl-P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87" d="100"/>
          <a:sy n="87" d="100"/>
        </p:scale>
        <p:origin x="-1062" y="-84"/>
      </p:cViewPr>
      <p:guideLst>
        <p:guide orient="horz" pos="2160"/>
        <p:guide pos="2880"/>
      </p:guideLst>
    </p:cSldViewPr>
  </p:slideViewPr>
  <p:notesTextViewPr>
    <p:cViewPr>
      <p:scale>
        <a:sx n="1" d="1"/>
        <a:sy n="1" d="1"/>
      </p:scale>
      <p:origin x="0" y="204"/>
    </p:cViewPr>
  </p:notesTextViewPr>
  <p:notesViewPr>
    <p:cSldViewPr>
      <p:cViewPr varScale="1">
        <p:scale>
          <a:sx n="70" d="100"/>
          <a:sy n="70" d="100"/>
        </p:scale>
        <p:origin x="-2766" y="-9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charts/_rels/chart1.xml.rels><?xml version="1.0" encoding="UTF-8" standalone="yes"?>
<Relationships xmlns="http://schemas.openxmlformats.org/package/2006/relationships"><Relationship Id="rId1" Type="http://schemas.openxmlformats.org/officeDocument/2006/relationships/oleObject" Target="file:///C:\Documents%20and%20Settings\ppp\Pulpit\Sugam\Projekty\Projekt%20gimnazjalny\Odpowiedzi%20do%20ankiety.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pl-PL"/>
  <c:roundedCorners val="0"/>
  <mc:AlternateContent xmlns:mc="http://schemas.openxmlformats.org/markup-compatibility/2006">
    <mc:Choice xmlns:c14="http://schemas.microsoft.com/office/drawing/2007/8/2/chart" Requires="c14">
      <c14:style val="125"/>
    </mc:Choice>
    <mc:Fallback>
      <c:style val="25"/>
    </mc:Fallback>
  </mc:AlternateContent>
  <c:chart>
    <c:title>
      <c:tx>
        <c:strRef>
          <c:f>Arkusz1!$AI$17</c:f>
          <c:strCache>
            <c:ptCount val="1"/>
            <c:pt idx="0">
              <c:v>Który kraj UE chciał(a)byś odwiedzić?</c:v>
            </c:pt>
          </c:strCache>
        </c:strRef>
      </c:tx>
      <c:layout/>
      <c:overlay val="0"/>
      <c:txPr>
        <a:bodyPr/>
        <a:lstStyle/>
        <a:p>
          <a:pPr>
            <a:defRPr sz="1100" baseline="0"/>
          </a:pPr>
          <a:endParaRPr lang="pl-PL"/>
        </a:p>
      </c:txPr>
    </c:title>
    <c:autoTitleDeleted val="0"/>
    <c:view3D>
      <c:rotX val="15"/>
      <c:rotY val="20"/>
      <c:rAngAx val="1"/>
    </c:view3D>
    <c:floor>
      <c:thickness val="0"/>
    </c:floor>
    <c:sideWall>
      <c:thickness val="0"/>
    </c:sideWall>
    <c:backWall>
      <c:thickness val="0"/>
    </c:backWall>
    <c:plotArea>
      <c:layout/>
      <c:bar3DChart>
        <c:barDir val="col"/>
        <c:grouping val="clustered"/>
        <c:varyColors val="0"/>
        <c:ser>
          <c:idx val="0"/>
          <c:order val="0"/>
          <c:invertIfNegative val="0"/>
          <c:dPt>
            <c:idx val="9"/>
            <c:invertIfNegative val="0"/>
            <c:bubble3D val="0"/>
            <c:spPr>
              <a:solidFill>
                <a:srgbClr val="FF0000"/>
              </a:solidFill>
            </c:spPr>
          </c:dPt>
          <c:dLbls>
            <c:showLegendKey val="0"/>
            <c:showVal val="1"/>
            <c:showCatName val="0"/>
            <c:showSerName val="0"/>
            <c:showPercent val="0"/>
            <c:showBubbleSize val="0"/>
            <c:showLeaderLines val="0"/>
          </c:dLbls>
          <c:cat>
            <c:strRef>
              <c:f>Arkusz1!$AS$11:$AS$20</c:f>
              <c:strCache>
                <c:ptCount val="10"/>
                <c:pt idx="0">
                  <c:v>Włochy</c:v>
                </c:pt>
                <c:pt idx="1">
                  <c:v>Hiszpania</c:v>
                </c:pt>
                <c:pt idx="2">
                  <c:v>Wielka Brytania</c:v>
                </c:pt>
                <c:pt idx="3">
                  <c:v>Hiszpania</c:v>
                </c:pt>
                <c:pt idx="4">
                  <c:v>Chorwacja</c:v>
                </c:pt>
                <c:pt idx="5">
                  <c:v>Szwecja</c:v>
                </c:pt>
                <c:pt idx="6">
                  <c:v>Holandia</c:v>
                </c:pt>
                <c:pt idx="7">
                  <c:v>Ukraina</c:v>
                </c:pt>
                <c:pt idx="8">
                  <c:v>Grecja</c:v>
                </c:pt>
                <c:pt idx="9">
                  <c:v>Norwegia (poza UE)</c:v>
                </c:pt>
              </c:strCache>
            </c:strRef>
          </c:cat>
          <c:val>
            <c:numRef>
              <c:f>Arkusz1!$G$19:$P$19</c:f>
              <c:numCache>
                <c:formatCode>0%</c:formatCode>
                <c:ptCount val="10"/>
                <c:pt idx="0">
                  <c:v>0.40476190476190477</c:v>
                </c:pt>
                <c:pt idx="1">
                  <c:v>0.23809523809523808</c:v>
                </c:pt>
                <c:pt idx="2">
                  <c:v>0.11904761904761904</c:v>
                </c:pt>
                <c:pt idx="3">
                  <c:v>9.5238095238095233E-2</c:v>
                </c:pt>
                <c:pt idx="4">
                  <c:v>4.7619047619047616E-2</c:v>
                </c:pt>
                <c:pt idx="5">
                  <c:v>4.7619047619047616E-2</c:v>
                </c:pt>
                <c:pt idx="6">
                  <c:v>2.3809523809523808E-2</c:v>
                </c:pt>
                <c:pt idx="7">
                  <c:v>2.3809523809523808E-2</c:v>
                </c:pt>
                <c:pt idx="8">
                  <c:v>2.3809523809523808E-2</c:v>
                </c:pt>
                <c:pt idx="9">
                  <c:v>2.3809523809523808E-2</c:v>
                </c:pt>
              </c:numCache>
            </c:numRef>
          </c:val>
        </c:ser>
        <c:dLbls>
          <c:showLegendKey val="0"/>
          <c:showVal val="0"/>
          <c:showCatName val="0"/>
          <c:showSerName val="0"/>
          <c:showPercent val="0"/>
          <c:showBubbleSize val="0"/>
        </c:dLbls>
        <c:gapWidth val="150"/>
        <c:shape val="cylinder"/>
        <c:axId val="84964480"/>
        <c:axId val="84966400"/>
        <c:axId val="0"/>
      </c:bar3DChart>
      <c:catAx>
        <c:axId val="84964480"/>
        <c:scaling>
          <c:orientation val="minMax"/>
        </c:scaling>
        <c:delete val="0"/>
        <c:axPos val="b"/>
        <c:majorTickMark val="none"/>
        <c:minorTickMark val="none"/>
        <c:tickLblPos val="nextTo"/>
        <c:crossAx val="84966400"/>
        <c:crosses val="autoZero"/>
        <c:auto val="1"/>
        <c:lblAlgn val="ctr"/>
        <c:lblOffset val="100"/>
        <c:noMultiLvlLbl val="0"/>
      </c:catAx>
      <c:valAx>
        <c:axId val="84966400"/>
        <c:scaling>
          <c:orientation val="minMax"/>
        </c:scaling>
        <c:delete val="0"/>
        <c:axPos val="l"/>
        <c:majorGridlines/>
        <c:numFmt formatCode="0%" sourceLinked="1"/>
        <c:majorTickMark val="none"/>
        <c:minorTickMark val="none"/>
        <c:tickLblPos val="nextTo"/>
        <c:crossAx val="84964480"/>
        <c:crosses val="autoZero"/>
        <c:crossBetween val="between"/>
      </c:valAx>
    </c:plotArea>
    <c:plotVisOnly val="1"/>
    <c:dispBlanksAs val="gap"/>
    <c:showDLblsOverMax val="0"/>
  </c:chart>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ymbol zastępczy nagłówka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pl-PL" dirty="0"/>
          </a:p>
        </p:txBody>
      </p:sp>
      <p:sp>
        <p:nvSpPr>
          <p:cNvPr id="3" name="Symbol zastępczy daty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BAF4369-E89C-48C5-B257-D2C1D3779F88}" type="datetimeFigureOut">
              <a:rPr lang="pl-PL" smtClean="0"/>
              <a:t>29.07.2012</a:t>
            </a:fld>
            <a:endParaRPr lang="pl-PL" dirty="0"/>
          </a:p>
        </p:txBody>
      </p:sp>
      <p:sp>
        <p:nvSpPr>
          <p:cNvPr id="4" name="Symbol zastępczy obrazu slajdu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pl-PL" dirty="0"/>
          </a:p>
        </p:txBody>
      </p:sp>
      <p:sp>
        <p:nvSpPr>
          <p:cNvPr id="5" name="Symbol zastępczy notatek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pl-PL" smtClean="0"/>
              <a:t>Kliknij, aby edytować style wzorca tekstu</a:t>
            </a:r>
          </a:p>
          <a:p>
            <a:pPr lvl="1"/>
            <a:r>
              <a:rPr lang="pl-PL" smtClean="0"/>
              <a:t>Drugi poziom</a:t>
            </a:r>
          </a:p>
          <a:p>
            <a:pPr lvl="2"/>
            <a:r>
              <a:rPr lang="pl-PL" smtClean="0"/>
              <a:t>Trzeci poziom</a:t>
            </a:r>
          </a:p>
          <a:p>
            <a:pPr lvl="3"/>
            <a:r>
              <a:rPr lang="pl-PL" smtClean="0"/>
              <a:t>Czwarty poziom</a:t>
            </a:r>
          </a:p>
          <a:p>
            <a:pPr lvl="4"/>
            <a:r>
              <a:rPr lang="pl-PL" smtClean="0"/>
              <a:t>Piąty poziom</a:t>
            </a:r>
            <a:endParaRPr lang="pl-PL"/>
          </a:p>
        </p:txBody>
      </p:sp>
      <p:sp>
        <p:nvSpPr>
          <p:cNvPr id="6" name="Symbol zastępczy stopki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pl-PL" dirty="0"/>
          </a:p>
        </p:txBody>
      </p:sp>
      <p:sp>
        <p:nvSpPr>
          <p:cNvPr id="7" name="Symbol zastępczy numeru slajdu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35DFDA3-02BA-4C21-97AF-B938A397762C}" type="slidenum">
              <a:rPr lang="pl-PL" smtClean="0"/>
              <a:t>‹#›</a:t>
            </a:fld>
            <a:endParaRPr lang="pl-PL" dirty="0"/>
          </a:p>
        </p:txBody>
      </p:sp>
    </p:spTree>
    <p:extLst>
      <p:ext uri="{BB962C8B-B14F-4D97-AF65-F5344CB8AC3E}">
        <p14:creationId xmlns:p14="http://schemas.microsoft.com/office/powerpoint/2010/main" val="30281207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3msc UK 12</a:t>
            </a:r>
          </a:p>
          <a:p>
            <a:r>
              <a:rPr lang="pl-PL" dirty="0"/>
              <a:t>2msc </a:t>
            </a:r>
            <a:r>
              <a:rPr lang="pl-PL" dirty="0" err="1"/>
              <a:t>Hiszania</a:t>
            </a:r>
            <a:r>
              <a:rPr lang="pl-PL" dirty="0"/>
              <a:t> 24</a:t>
            </a:r>
          </a:p>
          <a:p>
            <a:r>
              <a:rPr lang="pl-PL" dirty="0"/>
              <a:t>1msc </a:t>
            </a:r>
            <a:r>
              <a:rPr lang="pl-PL" dirty="0" err="1"/>
              <a:t>Wlochy</a:t>
            </a:r>
            <a:r>
              <a:rPr lang="pl-PL" dirty="0"/>
              <a:t> </a:t>
            </a:r>
            <a:r>
              <a:rPr lang="pl-PL" dirty="0" smtClean="0"/>
              <a:t>40</a:t>
            </a:r>
            <a:endParaRPr lang="pl-PL" dirty="0"/>
          </a:p>
        </p:txBody>
      </p:sp>
      <p:sp>
        <p:nvSpPr>
          <p:cNvPr id="4" name="Symbol zastępczy numeru slajdu 3"/>
          <p:cNvSpPr>
            <a:spLocks noGrp="1"/>
          </p:cNvSpPr>
          <p:nvPr>
            <p:ph type="sldNum" sz="quarter" idx="10"/>
          </p:nvPr>
        </p:nvSpPr>
        <p:spPr/>
        <p:txBody>
          <a:bodyPr/>
          <a:lstStyle/>
          <a:p>
            <a:fld id="{135DFDA3-02BA-4C21-97AF-B938A397762C}" type="slidenum">
              <a:rPr lang="pl-PL" smtClean="0"/>
              <a:t>1</a:t>
            </a:fld>
            <a:endParaRPr lang="pl-PL" dirty="0"/>
          </a:p>
        </p:txBody>
      </p:sp>
    </p:spTree>
    <p:extLst>
      <p:ext uri="{BB962C8B-B14F-4D97-AF65-F5344CB8AC3E}">
        <p14:creationId xmlns:p14="http://schemas.microsoft.com/office/powerpoint/2010/main" val="3529018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pl-PL" dirty="0"/>
          </a:p>
        </p:txBody>
      </p:sp>
      <p:sp>
        <p:nvSpPr>
          <p:cNvPr id="4" name="Symbol zastępczy numeru slajdu 3"/>
          <p:cNvSpPr>
            <a:spLocks noGrp="1"/>
          </p:cNvSpPr>
          <p:nvPr>
            <p:ph type="sldNum" sz="quarter" idx="10"/>
          </p:nvPr>
        </p:nvSpPr>
        <p:spPr/>
        <p:txBody>
          <a:bodyPr/>
          <a:lstStyle/>
          <a:p>
            <a:fld id="{135DFDA3-02BA-4C21-97AF-B938A397762C}" type="slidenum">
              <a:rPr lang="pl-PL" smtClean="0"/>
              <a:t>10</a:t>
            </a:fld>
            <a:endParaRPr lang="pl-PL" dirty="0"/>
          </a:p>
        </p:txBody>
      </p:sp>
    </p:spTree>
    <p:extLst>
      <p:ext uri="{BB962C8B-B14F-4D97-AF65-F5344CB8AC3E}">
        <p14:creationId xmlns:p14="http://schemas.microsoft.com/office/powerpoint/2010/main" val="27747696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b="1" dirty="0"/>
              <a:t>Rzym	Pow. 301 </a:t>
            </a:r>
            <a:r>
              <a:rPr lang="pl-PL" b="1" dirty="0" err="1"/>
              <a:t>tys</a:t>
            </a:r>
            <a:r>
              <a:rPr lang="pl-PL" b="1" dirty="0"/>
              <a:t>	Lud 60 mln	euro	Włoski</a:t>
            </a:r>
          </a:p>
          <a:p>
            <a:r>
              <a:rPr lang="pl-PL" b="1" dirty="0"/>
              <a:t> Flaga</a:t>
            </a:r>
          </a:p>
          <a:p>
            <a:r>
              <a:rPr lang="pl-PL" b="1" dirty="0"/>
              <a:t>Trójkolorowa flaga pojawiła się w 1795. Rok później z inicjatywy Napoleona została oficjalną flagą</a:t>
            </a:r>
          </a:p>
          <a:p>
            <a:r>
              <a:rPr lang="pl-PL" b="1" dirty="0"/>
              <a:t>włoską. W okresie walk flaga miała znaczenie wolności i jedności narodu. W połowie XIX w do flagi</a:t>
            </a:r>
          </a:p>
          <a:p>
            <a:r>
              <a:rPr lang="pl-PL" b="1" dirty="0"/>
              <a:t>dodano herb dynastii sabaudzkiej, lecz po 100 latach wraz z nadejściem republiki zniesiono herb.</a:t>
            </a:r>
          </a:p>
          <a:p>
            <a:r>
              <a:rPr lang="pl-PL" b="1" dirty="0"/>
              <a:t>Godło</a:t>
            </a:r>
          </a:p>
          <a:p>
            <a:r>
              <a:rPr lang="pl-PL" b="1" dirty="0"/>
              <a:t>To godło które tu widzimy pochodzi z 1948 roku. Na środku znajduje się biała gwiazda w czerwonym</a:t>
            </a:r>
          </a:p>
          <a:p>
            <a:r>
              <a:rPr lang="pl-PL" b="1" dirty="0"/>
              <a:t>obramowaniu. Umieszczono ją na tle zębatki która jest symbolem pracy. Gwiazda wraz z zębatką</a:t>
            </a:r>
          </a:p>
          <a:p>
            <a:r>
              <a:rPr lang="pl-PL" b="1" dirty="0"/>
              <a:t>podtrzymywana jest przez gałązkę oliwną i gałązkę dębu, symbolizujące pokój i siłę. Na czerwonej</a:t>
            </a:r>
          </a:p>
          <a:p>
            <a:r>
              <a:rPr lang="pl-PL" b="1" dirty="0"/>
              <a:t>wstędze znajduję się oficjalna nazwa państwa: </a:t>
            </a:r>
            <a:r>
              <a:rPr lang="pl-PL" b="1" dirty="0" err="1"/>
              <a:t>Repubblica</a:t>
            </a:r>
            <a:r>
              <a:rPr lang="pl-PL" b="1" dirty="0"/>
              <a:t> </a:t>
            </a:r>
            <a:r>
              <a:rPr lang="pl-PL" b="1" dirty="0" err="1"/>
              <a:t>Italiana</a:t>
            </a:r>
            <a:r>
              <a:rPr lang="pl-PL" b="1" dirty="0"/>
              <a:t>.</a:t>
            </a:r>
          </a:p>
          <a:p>
            <a:endParaRPr lang="pl-PL" dirty="0"/>
          </a:p>
        </p:txBody>
      </p:sp>
      <p:sp>
        <p:nvSpPr>
          <p:cNvPr id="4" name="Symbol zastępczy numeru slajdu 3"/>
          <p:cNvSpPr>
            <a:spLocks noGrp="1"/>
          </p:cNvSpPr>
          <p:nvPr>
            <p:ph type="sldNum" sz="quarter" idx="10"/>
          </p:nvPr>
        </p:nvSpPr>
        <p:spPr/>
        <p:txBody>
          <a:bodyPr/>
          <a:lstStyle/>
          <a:p>
            <a:fld id="{135DFDA3-02BA-4C21-97AF-B938A397762C}" type="slidenum">
              <a:rPr lang="pl-PL" smtClean="0"/>
              <a:t>2</a:t>
            </a:fld>
            <a:endParaRPr lang="pl-PL" dirty="0"/>
          </a:p>
        </p:txBody>
      </p:sp>
    </p:spTree>
    <p:extLst>
      <p:ext uri="{BB962C8B-B14F-4D97-AF65-F5344CB8AC3E}">
        <p14:creationId xmlns:p14="http://schemas.microsoft.com/office/powerpoint/2010/main" val="24840168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pl-PL" dirty="0"/>
          </a:p>
        </p:txBody>
      </p:sp>
      <p:sp>
        <p:nvSpPr>
          <p:cNvPr id="4" name="Symbol zastępczy numeru slajdu 3"/>
          <p:cNvSpPr>
            <a:spLocks noGrp="1"/>
          </p:cNvSpPr>
          <p:nvPr>
            <p:ph type="sldNum" sz="quarter" idx="10"/>
          </p:nvPr>
        </p:nvSpPr>
        <p:spPr/>
        <p:txBody>
          <a:bodyPr/>
          <a:lstStyle/>
          <a:p>
            <a:fld id="{135DFDA3-02BA-4C21-97AF-B938A397762C}" type="slidenum">
              <a:rPr lang="pl-PL" smtClean="0"/>
              <a:t>3</a:t>
            </a:fld>
            <a:endParaRPr lang="pl-PL" dirty="0"/>
          </a:p>
        </p:txBody>
      </p:sp>
    </p:spTree>
    <p:extLst>
      <p:ext uri="{BB962C8B-B14F-4D97-AF65-F5344CB8AC3E}">
        <p14:creationId xmlns:p14="http://schemas.microsoft.com/office/powerpoint/2010/main" val="9222757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sz="800" b="1" dirty="0"/>
              <a:t>Zabytki</a:t>
            </a:r>
            <a:endParaRPr lang="pl-PL" sz="800" dirty="0"/>
          </a:p>
          <a:p>
            <a:r>
              <a:rPr lang="pl-PL" sz="800" dirty="0"/>
              <a:t>Włochy posiadają wspaniałe zabytki, jest to w dużej mierze związane z ich historią. Ponad połowa zabytków na liście UNESCO to zabytki z tego kraju. Wielu ludzi przyjeżdża do Włoch co roku, ponieważ chcą zwiedzić każdy ich zakątek. Ponad to ten kraj posiada niezwykłą atmosferę. Te stare zamki, budowle z czasów Juliusza Cezara, jak i malownicze wioski tworzą niespotykany nigdzie indziej klimat. W każdej części Włoch można znaleźć coś godnego uwagi. Zatem jest to kolejny powód dla którego warto zwiedzić ten kraj.</a:t>
            </a:r>
          </a:p>
          <a:p>
            <a:endParaRPr lang="pl-PL" sz="800" dirty="0"/>
          </a:p>
        </p:txBody>
      </p:sp>
      <p:sp>
        <p:nvSpPr>
          <p:cNvPr id="4" name="Symbol zastępczy numeru slajdu 3"/>
          <p:cNvSpPr>
            <a:spLocks noGrp="1"/>
          </p:cNvSpPr>
          <p:nvPr>
            <p:ph type="sldNum" sz="quarter" idx="10"/>
          </p:nvPr>
        </p:nvSpPr>
        <p:spPr/>
        <p:txBody>
          <a:bodyPr/>
          <a:lstStyle/>
          <a:p>
            <a:fld id="{135DFDA3-02BA-4C21-97AF-B938A397762C}" type="slidenum">
              <a:rPr lang="pl-PL" smtClean="0"/>
              <a:t>4</a:t>
            </a:fld>
            <a:endParaRPr lang="pl-PL" dirty="0"/>
          </a:p>
        </p:txBody>
      </p:sp>
    </p:spTree>
    <p:extLst>
      <p:ext uri="{BB962C8B-B14F-4D97-AF65-F5344CB8AC3E}">
        <p14:creationId xmlns:p14="http://schemas.microsoft.com/office/powerpoint/2010/main" val="22305134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sz="800" dirty="0"/>
              <a:t>Klimat</a:t>
            </a:r>
          </a:p>
          <a:p>
            <a:r>
              <a:rPr lang="pl-PL" sz="800" dirty="0"/>
              <a:t>Włochy położone są w strefie klimatu podzwrotnikowego morskiego. We Włoszech panuje klimat śródziemnomorski. Szczyt sezonu przypada na miesiące od czerwca do połowy września, wtedy temperatury są najwyższe. Włoski klimat jest bardzo przyjemny – lata są ciepłe i suche, a zimy wilgotne i łagodne. Typowy klimat śródziemnomorski nie występuje w centrum kraju ani w okolicach terenów górskich a jedynie na wąskim pasie wybrzeża. Zwłaszcza na południu lata są bardzo gorące, zatem jeżeli źle znoszą Państwo zbyt duże upały, radzimy unikać pobytu na południu kraju w lipcu oraz sierpniu. Pełnią lata mogą się Państwo jednak cieszyć również przed lub po sezonie (maj, czerwiec, wrzesień, październik), gdy temperatury są bardzo przyjemne, a ceny zakwaterowania niskie. Zimy we Włoszech są raczej ciepłe, głównie na południe od Rzymu, natomiast dość chłodne w centrum kraju lub w górach.</a:t>
            </a:r>
          </a:p>
          <a:p>
            <a:r>
              <a:rPr lang="pl-PL" sz="800" dirty="0"/>
              <a:t>Góry</a:t>
            </a:r>
          </a:p>
          <a:p>
            <a:r>
              <a:rPr lang="pl-PL" sz="800" dirty="0"/>
              <a:t>Najbardziej znane i często odwiedzane przez turystów, sportowców góry włoskie to przede wszystkim Alpy i Apeniny</a:t>
            </a:r>
          </a:p>
          <a:p>
            <a:r>
              <a:rPr lang="pl-PL" sz="800" dirty="0"/>
              <a:t>Jest to najwyższy łańcuch </a:t>
            </a:r>
            <a:r>
              <a:rPr lang="pl-PL" sz="800" dirty="0" err="1"/>
              <a:t>górskiEuropy</a:t>
            </a:r>
            <a:r>
              <a:rPr lang="pl-PL" sz="800" dirty="0"/>
              <a:t>, ciągnący się łukiem od wybrzeża Morza Śródziemnego po dolinę Dunaju w okolicach Wiednia. Najwyższym szczytem Alp, a zarazem całej Europy, jest położony na granicy francusko-włoskiej Mont Blanc 4810 m n.p.m. Alpy powstały w wyniku zderzenia się dwóch płyt tektonicznych Europejskiej i Afrykańskiej. Alpy są bardzo cenione przez narciarzy, przez to że mają dużo stromych zboków, i można się na nich wyszaleć.</a:t>
            </a:r>
          </a:p>
          <a:p>
            <a:r>
              <a:rPr lang="pl-PL" sz="800" dirty="0"/>
              <a:t>Wyspy - Sycylia i Sardyna </a:t>
            </a:r>
          </a:p>
          <a:p>
            <a:r>
              <a:rPr lang="pl-PL" sz="800" dirty="0"/>
              <a:t>Dwie najbardziej znane wyspy Włoch to oczywiście: SYCYLIA i SARDYNIA</a:t>
            </a:r>
          </a:p>
          <a:p>
            <a:r>
              <a:rPr lang="pl-PL" sz="800" dirty="0"/>
              <a:t>Sycylia: Jedna z dwóch największych wysp na Morzu Śródziemnym leżąca (pokażę na mapie).</a:t>
            </a:r>
          </a:p>
          <a:p>
            <a:r>
              <a:rPr lang="pl-PL" sz="800" dirty="0"/>
              <a:t>Najwyższym wzniesieniem na wyspie jest słynny wulkan Etna (3323 m n.p.m.). Na wyspie panuje klimat śródziemnomorski. Od wieków fascynuje przybyszów z całego świata swoją egzotyką,</a:t>
            </a:r>
          </a:p>
          <a:p>
            <a:r>
              <a:rPr lang="pl-PL" sz="800" dirty="0"/>
              <a:t>bogactwem zabytków i fantastycznymi krajobrazami, które stały się natchnieniem dla wielu artystów.</a:t>
            </a:r>
          </a:p>
          <a:p>
            <a:r>
              <a:rPr lang="pl-PL" sz="800" dirty="0"/>
              <a:t>Już przez starożytnych nazywana Wyspą Słońca, szczyci się największą w Europie liczbą godzin</a:t>
            </a:r>
          </a:p>
          <a:p>
            <a:r>
              <a:rPr lang="pl-PL" sz="800" dirty="0"/>
              <a:t>słonecznych w ciągu roku.</a:t>
            </a:r>
          </a:p>
          <a:p>
            <a:r>
              <a:rPr lang="pl-PL" sz="800" dirty="0"/>
              <a:t>Sardynia: Piękna i egzotyczna wyspa położona (pokaże na mapie). Turyści odwiedzający wyspę</a:t>
            </a:r>
          </a:p>
          <a:p>
            <a:r>
              <a:rPr lang="pl-PL" sz="800" dirty="0"/>
              <a:t>mogą liczyć na spokojny wypoczynek na jednaj z malowniczych plaż, na kąpiele w błękitnym morzu</a:t>
            </a:r>
          </a:p>
          <a:p>
            <a:r>
              <a:rPr lang="pl-PL" sz="800" dirty="0"/>
              <a:t>i niezawodną pogodę. Niezwykła rozmaitość wybrzeża wyspy, piękne czyste morze, łagodny klimat</a:t>
            </a:r>
          </a:p>
          <a:p>
            <a:r>
              <a:rPr lang="pl-PL" sz="800" dirty="0"/>
              <a:t>oraz gościnność mieszkańców to czynniki, które przyciągają na wyspę wielu turystów. Sardynia</a:t>
            </a:r>
          </a:p>
          <a:p>
            <a:r>
              <a:rPr lang="pl-PL" sz="800" dirty="0"/>
              <a:t>nazywana jest wyspą skarbów właśnie ze względu na położenie i warunki klimatyczno-krajobrazowe</a:t>
            </a:r>
          </a:p>
          <a:p>
            <a:r>
              <a:rPr lang="pl-PL" sz="800" dirty="0"/>
              <a:t>sprzyjające wypoczynkowi. Największą perełką Sardynii jest flora i fauna. Gatunki zwierząt i roślin</a:t>
            </a:r>
          </a:p>
          <a:p>
            <a:r>
              <a:rPr lang="pl-PL" sz="800" dirty="0"/>
              <a:t>są absolutnie wyjątkowe gdyż naturalna izolacja od stałego lądu uniemożliwiła krzyżowanie się</a:t>
            </a:r>
          </a:p>
          <a:p>
            <a:r>
              <a:rPr lang="pl-PL" sz="800" dirty="0"/>
              <a:t>gatunków, co zaowocowało ewolucją naturalnego środowiska obfitującego w niespotykane nigdzie</a:t>
            </a:r>
          </a:p>
          <a:p>
            <a:r>
              <a:rPr lang="pl-PL" sz="800" dirty="0"/>
              <a:t>indziej rośliny i zwierzęta.</a:t>
            </a:r>
          </a:p>
          <a:p>
            <a:endParaRPr lang="pl-PL" sz="800" dirty="0"/>
          </a:p>
        </p:txBody>
      </p:sp>
      <p:sp>
        <p:nvSpPr>
          <p:cNvPr id="4" name="Symbol zastępczy numeru slajdu 3"/>
          <p:cNvSpPr>
            <a:spLocks noGrp="1"/>
          </p:cNvSpPr>
          <p:nvPr>
            <p:ph type="sldNum" sz="quarter" idx="10"/>
          </p:nvPr>
        </p:nvSpPr>
        <p:spPr/>
        <p:txBody>
          <a:bodyPr/>
          <a:lstStyle/>
          <a:p>
            <a:fld id="{135DFDA3-02BA-4C21-97AF-B938A397762C}" type="slidenum">
              <a:rPr lang="pl-PL" smtClean="0"/>
              <a:t>5</a:t>
            </a:fld>
            <a:endParaRPr lang="pl-PL" dirty="0"/>
          </a:p>
        </p:txBody>
      </p:sp>
    </p:spTree>
    <p:extLst>
      <p:ext uri="{BB962C8B-B14F-4D97-AF65-F5344CB8AC3E}">
        <p14:creationId xmlns:p14="http://schemas.microsoft.com/office/powerpoint/2010/main" val="19327223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sz="900" dirty="0"/>
              <a:t>A TAVOLA - Przy stole</a:t>
            </a:r>
          </a:p>
          <a:p>
            <a:r>
              <a:rPr lang="pl-PL" sz="900" dirty="0"/>
              <a:t>Będąc na północy, południu, wschodzie, czy zachodzie Włoch, jedzenie stanowi ważny element życia oraz jedną z największych przyjemności. Świadczą o tym przede wszystkim rodzinne spotkania Włochów przy niedzielnym stole, oraz bogate w różnorodne artykuły spożywcze sklepy. W tym niesamowitym kraju bazuje się głównie na produktach lokalnych. Najbardziej znanymi potrawami Włoch są: makarony, pizza, owoce morza na Sycylii i </a:t>
            </a:r>
            <a:r>
              <a:rPr lang="pl-PL" sz="900" dirty="0" err="1"/>
              <a:t>Sardyni</a:t>
            </a:r>
            <a:r>
              <a:rPr lang="pl-PL" sz="900" dirty="0"/>
              <a:t>, sery oraz wino.  </a:t>
            </a:r>
          </a:p>
          <a:p>
            <a:r>
              <a:rPr lang="pl-PL" sz="900" dirty="0"/>
              <a:t>Pizza</a:t>
            </a:r>
          </a:p>
          <a:p>
            <a:r>
              <a:rPr lang="pl-PL" sz="900" dirty="0"/>
              <a:t>Potrawa kuchni włoskiej, obecnie szeroko rozpowszechniona na całym świecie. W wersji podstawowej jest to płaski placek z wytrawnego ciasta drożdżowego, posmarowany sosem pomidorowym, posypany tartym serem </a:t>
            </a:r>
            <a:r>
              <a:rPr lang="pl-PL" sz="900" dirty="0" err="1"/>
              <a:t>mozzarella</a:t>
            </a:r>
            <a:r>
              <a:rPr lang="pl-PL" sz="900" dirty="0"/>
              <a:t> i ziołami, pieczony w bardzo mocno nagrzanym piecu. Pizzę podaje się na gorąco, lecz rozpowszechnione jest jedzenie jej również na zimno. Tradycyjnym miejscem spożywania pizzy są pizzerie, lokale gastronomiczne specjalizujące się w przyrządzaniu i serwowaniu pizzy.</a:t>
            </a:r>
          </a:p>
          <a:p>
            <a:r>
              <a:rPr lang="pl-PL" sz="900" dirty="0"/>
              <a:t>Makarony</a:t>
            </a:r>
          </a:p>
          <a:p>
            <a:r>
              <a:rPr lang="pl-PL" sz="900" dirty="0"/>
              <a:t>Różnią się rozmiarami, kształtami i przeznaczeniem. Inne do sosów, inne do zup, jeszcze inne do zapiekania. I chociaż nasze rodzime świderki, czy kolanka nie odstają jakościowo od włoskich, to jednak magia obco brzmiącej nazwy robi swoje. Zdecydowanie lepiej smakują nam </a:t>
            </a:r>
            <a:r>
              <a:rPr lang="pl-PL" sz="900" dirty="0" err="1"/>
              <a:t>fusilli</a:t>
            </a:r>
            <a:r>
              <a:rPr lang="pl-PL" sz="900" dirty="0"/>
              <a:t> lub </a:t>
            </a:r>
            <a:r>
              <a:rPr lang="pl-PL" sz="900" dirty="0" err="1"/>
              <a:t>farfalle</a:t>
            </a:r>
            <a:r>
              <a:rPr lang="pl-PL" sz="900" dirty="0"/>
              <a:t>.</a:t>
            </a:r>
          </a:p>
          <a:p>
            <a:r>
              <a:rPr lang="pl-PL" sz="900" dirty="0"/>
              <a:t>Owoce morza</a:t>
            </a:r>
          </a:p>
          <a:p>
            <a:r>
              <a:rPr lang="pl-PL" sz="900" dirty="0"/>
              <a:t>Owoce morza dominują głównie na Sycylii, Sardynii i południowych krańcach Włoch. Stanowią tu zdecydowany akcent kuchni śródziemnomorskiej, doczekując się przeróżnych interpretacji kulinarnych, od prostoty wykonania, do finezyjnych kompozycji szefów kuchni najlepszych restauracji na całym świecie, rekomendowanych przez poczytne przewodniki kulinarne. Włoskie Frutti di Mare,</a:t>
            </a:r>
          </a:p>
          <a:p>
            <a:r>
              <a:rPr lang="pl-PL" sz="900" dirty="0"/>
              <a:t> </a:t>
            </a:r>
            <a:r>
              <a:rPr lang="pl-PL" sz="900" dirty="0" err="1"/>
              <a:t>Lucioperca</a:t>
            </a:r>
            <a:r>
              <a:rPr lang="pl-PL" sz="900" dirty="0"/>
              <a:t> </a:t>
            </a:r>
            <a:r>
              <a:rPr lang="pl-PL" sz="900" dirty="0" err="1"/>
              <a:t>alle</a:t>
            </a:r>
            <a:r>
              <a:rPr lang="pl-PL" sz="900" dirty="0"/>
              <a:t> </a:t>
            </a:r>
            <a:r>
              <a:rPr lang="pl-PL" sz="900" dirty="0" err="1"/>
              <a:t>melanzane</a:t>
            </a:r>
            <a:r>
              <a:rPr lang="pl-PL" sz="900" dirty="0"/>
              <a:t> oraz  </a:t>
            </a:r>
            <a:r>
              <a:rPr lang="pl-PL" sz="900" dirty="0" err="1"/>
              <a:t>Sogliola</a:t>
            </a:r>
            <a:r>
              <a:rPr lang="pl-PL" sz="900" dirty="0"/>
              <a:t> con salsa </a:t>
            </a:r>
            <a:r>
              <a:rPr lang="pl-PL" sz="900" dirty="0" err="1"/>
              <a:t>ai</a:t>
            </a:r>
            <a:r>
              <a:rPr lang="pl-PL" sz="900" dirty="0"/>
              <a:t> </a:t>
            </a:r>
            <a:r>
              <a:rPr lang="pl-PL" sz="900" dirty="0" err="1"/>
              <a:t>capperi</a:t>
            </a:r>
            <a:endParaRPr lang="pl-PL" sz="900" dirty="0"/>
          </a:p>
          <a:p>
            <a:r>
              <a:rPr lang="pl-PL" sz="900" dirty="0"/>
              <a:t>zawsze będzie kojarzyło się z niezwykłym wyrafinowaniem.</a:t>
            </a:r>
          </a:p>
          <a:p>
            <a:r>
              <a:rPr lang="pl-PL" sz="900" dirty="0"/>
              <a:t>Wino</a:t>
            </a:r>
          </a:p>
          <a:p>
            <a:r>
              <a:rPr lang="pl-PL" sz="900" dirty="0"/>
              <a:t>W prawie każdym lokalu przeważają miejscowe trunki. Każde z nich doskonałej jakości z odpowiednią ceną. We Włoszech mówi się, ze generalnie każde wino: </a:t>
            </a:r>
            <a:r>
              <a:rPr lang="pl-PL" sz="900" dirty="0" err="1"/>
              <a:t>rosse</a:t>
            </a:r>
            <a:r>
              <a:rPr lang="pl-PL" sz="900" dirty="0"/>
              <a:t> (</a:t>
            </a:r>
            <a:r>
              <a:rPr lang="pl-PL" sz="900" dirty="0" err="1"/>
              <a:t>czerowne</a:t>
            </a:r>
            <a:r>
              <a:rPr lang="pl-PL" sz="900" dirty="0"/>
              <a:t>), </a:t>
            </a:r>
            <a:r>
              <a:rPr lang="pl-PL" sz="900" dirty="0" err="1"/>
              <a:t>bianco</a:t>
            </a:r>
            <a:r>
              <a:rPr lang="pl-PL" sz="900" dirty="0"/>
              <a:t> (białe) czy </a:t>
            </a:r>
            <a:r>
              <a:rPr lang="pl-PL" sz="900" dirty="0" err="1"/>
              <a:t>spumate</a:t>
            </a:r>
            <a:r>
              <a:rPr lang="pl-PL" sz="900" dirty="0"/>
              <a:t> (musujące), zawsze idealnie pasuje do tego co się je. Do jednych z znanych win należą między innymi: Mate </a:t>
            </a:r>
            <a:r>
              <a:rPr lang="pl-PL" sz="900" dirty="0" err="1"/>
              <a:t>Banditone</a:t>
            </a:r>
            <a:r>
              <a:rPr lang="pl-PL" sz="900" dirty="0"/>
              <a:t>, Chianti </a:t>
            </a:r>
            <a:r>
              <a:rPr lang="pl-PL" sz="900" dirty="0" err="1"/>
              <a:t>Classico</a:t>
            </a:r>
            <a:r>
              <a:rPr lang="pl-PL" sz="900" dirty="0"/>
              <a:t> i Ser </a:t>
            </a:r>
            <a:r>
              <a:rPr lang="pl-PL" sz="900" dirty="0" err="1"/>
              <a:t>Piero</a:t>
            </a:r>
            <a:r>
              <a:rPr lang="pl-PL" sz="900" dirty="0"/>
              <a:t> </a:t>
            </a:r>
            <a:r>
              <a:rPr lang="pl-PL" sz="900" dirty="0" err="1"/>
              <a:t>Chardonnay</a:t>
            </a:r>
            <a:r>
              <a:rPr lang="pl-PL" sz="900" dirty="0"/>
              <a:t>.</a:t>
            </a:r>
          </a:p>
          <a:p>
            <a:endParaRPr lang="pl-PL" sz="900" dirty="0"/>
          </a:p>
        </p:txBody>
      </p:sp>
      <p:sp>
        <p:nvSpPr>
          <p:cNvPr id="4" name="Symbol zastępczy numeru slajdu 3"/>
          <p:cNvSpPr>
            <a:spLocks noGrp="1"/>
          </p:cNvSpPr>
          <p:nvPr>
            <p:ph type="sldNum" sz="quarter" idx="10"/>
          </p:nvPr>
        </p:nvSpPr>
        <p:spPr/>
        <p:txBody>
          <a:bodyPr/>
          <a:lstStyle/>
          <a:p>
            <a:fld id="{135DFDA3-02BA-4C21-97AF-B938A397762C}" type="slidenum">
              <a:rPr lang="pl-PL" smtClean="0"/>
              <a:t>6</a:t>
            </a:fld>
            <a:endParaRPr lang="pl-PL" dirty="0"/>
          </a:p>
        </p:txBody>
      </p:sp>
    </p:spTree>
    <p:extLst>
      <p:ext uri="{BB962C8B-B14F-4D97-AF65-F5344CB8AC3E}">
        <p14:creationId xmlns:p14="http://schemas.microsoft.com/office/powerpoint/2010/main" val="39105535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Gondole</a:t>
            </a:r>
          </a:p>
          <a:p>
            <a:r>
              <a:rPr lang="pl-PL" dirty="0"/>
              <a:t>Gondola – łódź wiosłowa, napędzana i kierowana przez wioślarza zwanego gondolierem, służąca tradycyjnie do przemieszczania się po kanałach miasta Wenecji, obecnie raczej służy w charakterze atrakcji turystycznej. Po za Wenecją nigdzie nie jest spotykana</a:t>
            </a:r>
          </a:p>
          <a:p>
            <a:endParaRPr lang="pl-PL" dirty="0"/>
          </a:p>
        </p:txBody>
      </p:sp>
      <p:sp>
        <p:nvSpPr>
          <p:cNvPr id="4" name="Symbol zastępczy numeru slajdu 3"/>
          <p:cNvSpPr>
            <a:spLocks noGrp="1"/>
          </p:cNvSpPr>
          <p:nvPr>
            <p:ph type="sldNum" sz="quarter" idx="10"/>
          </p:nvPr>
        </p:nvSpPr>
        <p:spPr/>
        <p:txBody>
          <a:bodyPr/>
          <a:lstStyle/>
          <a:p>
            <a:fld id="{135DFDA3-02BA-4C21-97AF-B938A397762C}" type="slidenum">
              <a:rPr lang="pl-PL" smtClean="0"/>
              <a:t>7</a:t>
            </a:fld>
            <a:endParaRPr lang="pl-PL" dirty="0"/>
          </a:p>
        </p:txBody>
      </p:sp>
    </p:spTree>
    <p:extLst>
      <p:ext uri="{BB962C8B-B14F-4D97-AF65-F5344CB8AC3E}">
        <p14:creationId xmlns:p14="http://schemas.microsoft.com/office/powerpoint/2010/main" val="3144746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Sport</a:t>
            </a:r>
          </a:p>
          <a:p>
            <a:r>
              <a:rPr lang="pl-PL" dirty="0"/>
              <a:t>Włochy są bardzo urozmaicone pod względem aktywnego wypoczynku.</a:t>
            </a:r>
          </a:p>
          <a:p>
            <a:r>
              <a:rPr lang="pl-PL" dirty="0"/>
              <a:t>Włochy są szczególnie atrakcyjne dla miłośników wspinaczki górskiej i narciarstwa, gdyż ponad 80% powierzchni zajmują góry. Ogromną atrakcją dla tych, którzy Włochy wybierają za cel swoich wakacji są Alpy z najwyższym ich szczytem Mont Blanc o wysokości 4807 m. n. p. m., a także znany wulkan Wezuwiusz, atrakcyjne wybrzeże Morza Śródziemnego z licznymi wyspami, a wśród nich najbardziej atrakcyjna i popularna Sycylia i Sardynia oraz mniejsze wyspy wulkaniczne i wulkan Stromboli i </a:t>
            </a:r>
            <a:r>
              <a:rPr lang="pl-PL" dirty="0" err="1"/>
              <a:t>Vulcano</a:t>
            </a:r>
            <a:r>
              <a:rPr lang="pl-PL" dirty="0"/>
              <a:t>. Mówi się, że do odkrycia Włoch nie wystarczy całe życie. Południowa część Włoch fascynuje podróżujących swoją wielką gościnnością i wspaniałymi krajobrazami. Kampania przyciąga gości od wieków : Capri, </a:t>
            </a:r>
            <a:r>
              <a:rPr lang="pl-PL" dirty="0" err="1"/>
              <a:t>Ischia</a:t>
            </a:r>
            <a:r>
              <a:rPr lang="pl-PL" dirty="0"/>
              <a:t>, </a:t>
            </a:r>
            <a:r>
              <a:rPr lang="pl-PL" dirty="0" err="1"/>
              <a:t>Sorento</a:t>
            </a:r>
            <a:r>
              <a:rPr lang="pl-PL" dirty="0"/>
              <a:t> i Amalfi stawały głównym miejscem przeznaczenia wszystkich podróżujących po Europie. Włochy to również atrakcyjne, malownicze wybrzeża półwyspu oblewane czystymi i ciepłymi wodami. Piękne piaszczyste plaże zachęcają do wypoczynku. Dobrze zagospodarowane wybrzeże oraz rozmaite formy rozrywki i szeroka oferta sportów wodnych uatrakcyjniają wypoczynek na włoskich plażach.</a:t>
            </a:r>
          </a:p>
          <a:p>
            <a:endParaRPr lang="pl-PL" dirty="0"/>
          </a:p>
        </p:txBody>
      </p:sp>
      <p:sp>
        <p:nvSpPr>
          <p:cNvPr id="4" name="Symbol zastępczy numeru slajdu 3"/>
          <p:cNvSpPr>
            <a:spLocks noGrp="1"/>
          </p:cNvSpPr>
          <p:nvPr>
            <p:ph type="sldNum" sz="quarter" idx="10"/>
          </p:nvPr>
        </p:nvSpPr>
        <p:spPr/>
        <p:txBody>
          <a:bodyPr/>
          <a:lstStyle/>
          <a:p>
            <a:fld id="{135DFDA3-02BA-4C21-97AF-B938A397762C}" type="slidenum">
              <a:rPr lang="pl-PL" smtClean="0"/>
              <a:t>8</a:t>
            </a:fld>
            <a:endParaRPr lang="pl-PL" dirty="0"/>
          </a:p>
        </p:txBody>
      </p:sp>
    </p:spTree>
    <p:extLst>
      <p:ext uri="{BB962C8B-B14F-4D97-AF65-F5344CB8AC3E}">
        <p14:creationId xmlns:p14="http://schemas.microsoft.com/office/powerpoint/2010/main" val="30003829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sz="800" dirty="0"/>
              <a:t>1.       Wylot, Mediolan, kościół Santa Maria – freski, katedra mediolańska, galeria </a:t>
            </a:r>
            <a:r>
              <a:rPr lang="pl-PL" sz="800" dirty="0" err="1"/>
              <a:t>wiktora</a:t>
            </a:r>
            <a:r>
              <a:rPr lang="pl-PL" sz="800" dirty="0"/>
              <a:t> </a:t>
            </a:r>
            <a:r>
              <a:rPr lang="pl-PL" sz="800" dirty="0" err="1"/>
              <a:t>emanuela</a:t>
            </a:r>
            <a:r>
              <a:rPr lang="pl-PL" sz="800" dirty="0"/>
              <a:t>, kemping </a:t>
            </a:r>
            <a:r>
              <a:rPr lang="pl-PL" sz="800" dirty="0" err="1"/>
              <a:t>Villaggio</a:t>
            </a:r>
            <a:r>
              <a:rPr lang="pl-PL" sz="800" dirty="0"/>
              <a:t> </a:t>
            </a:r>
            <a:r>
              <a:rPr lang="pl-PL" sz="800" dirty="0" err="1"/>
              <a:t>Italgest</a:t>
            </a:r>
            <a:r>
              <a:rPr lang="pl-PL" sz="800" dirty="0"/>
              <a:t>., spacer Via Dante</a:t>
            </a:r>
          </a:p>
          <a:p>
            <a:endParaRPr lang="pl-PL" sz="800" dirty="0"/>
          </a:p>
          <a:p>
            <a:r>
              <a:rPr lang="pl-PL" sz="800" dirty="0"/>
              <a:t>2.       Pałac </a:t>
            </a:r>
            <a:r>
              <a:rPr lang="pl-PL" sz="800" dirty="0" err="1"/>
              <a:t>Governo</a:t>
            </a:r>
            <a:r>
              <a:rPr lang="pl-PL" sz="800" dirty="0"/>
              <a:t>, Dom Julii, pizza przez most </a:t>
            </a:r>
            <a:r>
              <a:rPr lang="pl-PL" sz="800" dirty="0" err="1"/>
              <a:t>ponte</a:t>
            </a:r>
            <a:r>
              <a:rPr lang="pl-PL" sz="800" dirty="0"/>
              <a:t> pietra, Łuk areny, Bazylika św. Zenona, Wyjazd do </a:t>
            </a:r>
            <a:r>
              <a:rPr lang="pl-PL" sz="800" dirty="0" err="1"/>
              <a:t>wenecji</a:t>
            </a:r>
            <a:r>
              <a:rPr lang="pl-PL" sz="800" dirty="0"/>
              <a:t> - zostawiamy środek transportu i hotel</a:t>
            </a:r>
          </a:p>
          <a:p>
            <a:endParaRPr lang="pl-PL" sz="800" dirty="0"/>
          </a:p>
          <a:p>
            <a:r>
              <a:rPr lang="pl-PL" sz="800" dirty="0"/>
              <a:t>3.       Śniadanie, rejs gondolą do placu św., marka, bazylika św. Marka z dzwonnicą, do </a:t>
            </a:r>
            <a:r>
              <a:rPr lang="pl-PL" sz="800" dirty="0" err="1"/>
              <a:t>boloni</a:t>
            </a:r>
            <a:r>
              <a:rPr lang="pl-PL" sz="800" dirty="0"/>
              <a:t>, Bazylikę San Petronio, Muzeum Archeologiczne, kempingu Ancora</a:t>
            </a:r>
          </a:p>
          <a:p>
            <a:endParaRPr lang="pl-PL" sz="800" dirty="0"/>
          </a:p>
          <a:p>
            <a:r>
              <a:rPr lang="pl-PL" sz="800" dirty="0"/>
              <a:t>4.       Kościół św. Franciszka, wyjeżdżamy do Florencji, katedry </a:t>
            </a:r>
            <a:r>
              <a:rPr lang="pl-PL" sz="800" dirty="0" err="1"/>
              <a:t>Sanata</a:t>
            </a:r>
            <a:r>
              <a:rPr lang="pl-PL" sz="800" dirty="0"/>
              <a:t> Maria del </a:t>
            </a:r>
            <a:r>
              <a:rPr lang="pl-PL" sz="800" dirty="0" err="1"/>
              <a:t>Fiore</a:t>
            </a:r>
            <a:r>
              <a:rPr lang="pl-PL" sz="800" dirty="0"/>
              <a:t>, obiad, Muzeum </a:t>
            </a:r>
            <a:r>
              <a:rPr lang="pl-PL" sz="800" dirty="0" err="1"/>
              <a:t>dell'Opera</a:t>
            </a:r>
            <a:r>
              <a:rPr lang="pl-PL" sz="800" dirty="0"/>
              <a:t> del </a:t>
            </a:r>
            <a:r>
              <a:rPr lang="pl-PL" sz="800" dirty="0" err="1"/>
              <a:t>Duomo</a:t>
            </a:r>
            <a:r>
              <a:rPr lang="pl-PL" sz="800" dirty="0"/>
              <a:t> - Pietę Michała Anioła, Camping </a:t>
            </a:r>
            <a:r>
              <a:rPr lang="pl-PL" sz="800" dirty="0" err="1"/>
              <a:t>Village</a:t>
            </a:r>
            <a:r>
              <a:rPr lang="pl-PL" sz="800" dirty="0"/>
              <a:t> Le </a:t>
            </a:r>
            <a:r>
              <a:rPr lang="pl-PL" sz="800" dirty="0" err="1"/>
              <a:t>Pianacce</a:t>
            </a:r>
            <a:r>
              <a:rPr lang="pl-PL" sz="800" dirty="0"/>
              <a:t>, przechadzkę po </a:t>
            </a:r>
            <a:r>
              <a:rPr lang="pl-PL" sz="800" dirty="0" err="1"/>
              <a:t>Ponte</a:t>
            </a:r>
            <a:r>
              <a:rPr lang="pl-PL" sz="800" dirty="0"/>
              <a:t> </a:t>
            </a:r>
            <a:r>
              <a:rPr lang="pl-PL" sz="800" dirty="0" err="1"/>
              <a:t>Vecchio</a:t>
            </a:r>
            <a:r>
              <a:rPr lang="pl-PL" sz="800" dirty="0"/>
              <a:t> i Pizza </a:t>
            </a:r>
            <a:r>
              <a:rPr lang="pl-PL" sz="800" dirty="0" err="1"/>
              <a:t>della</a:t>
            </a:r>
            <a:r>
              <a:rPr lang="pl-PL" sz="800" dirty="0"/>
              <a:t> Signoria</a:t>
            </a:r>
          </a:p>
          <a:p>
            <a:endParaRPr lang="pl-PL" sz="800" dirty="0"/>
          </a:p>
          <a:p>
            <a:r>
              <a:rPr lang="pl-PL" sz="800" dirty="0"/>
              <a:t>5.       Jedziemy do pizzy, </a:t>
            </a:r>
            <a:r>
              <a:rPr lang="pl-PL" sz="800" dirty="0" err="1"/>
              <a:t>Piazza</a:t>
            </a:r>
            <a:r>
              <a:rPr lang="pl-PL" sz="800" dirty="0"/>
              <a:t> dei </a:t>
            </a:r>
            <a:r>
              <a:rPr lang="pl-PL" sz="800" dirty="0" err="1"/>
              <a:t>Cavallieri</a:t>
            </a:r>
            <a:r>
              <a:rPr lang="pl-PL" sz="800" dirty="0"/>
              <a:t>, Krzywej Wieży, </a:t>
            </a:r>
            <a:r>
              <a:rPr lang="pl-PL" sz="800" dirty="0" err="1"/>
              <a:t>jedzimy</a:t>
            </a:r>
            <a:r>
              <a:rPr lang="pl-PL" sz="800" dirty="0"/>
              <a:t> do </a:t>
            </a:r>
            <a:r>
              <a:rPr lang="pl-PL" sz="800" dirty="0" err="1"/>
              <a:t>rzymu</a:t>
            </a:r>
            <a:r>
              <a:rPr lang="pl-PL" sz="800" dirty="0"/>
              <a:t>, Koloseum, panteonu, Parku Villa </a:t>
            </a:r>
            <a:r>
              <a:rPr lang="pl-PL" sz="800" dirty="0" err="1"/>
              <a:t>Borghese</a:t>
            </a:r>
            <a:r>
              <a:rPr lang="pl-PL" sz="800" dirty="0"/>
              <a:t>, 2 dni, a przenocujemy w kempingu </a:t>
            </a:r>
            <a:r>
              <a:rPr lang="pl-PL" sz="800" dirty="0" err="1"/>
              <a:t>Seven</a:t>
            </a:r>
            <a:r>
              <a:rPr lang="pl-PL" sz="800" dirty="0"/>
              <a:t> </a:t>
            </a:r>
            <a:r>
              <a:rPr lang="pl-PL" sz="800" dirty="0" err="1"/>
              <a:t>Hills</a:t>
            </a:r>
            <a:r>
              <a:rPr lang="pl-PL" sz="800" dirty="0"/>
              <a:t> </a:t>
            </a:r>
            <a:r>
              <a:rPr lang="pl-PL" sz="800" dirty="0" err="1"/>
              <a:t>Village</a:t>
            </a:r>
            <a:endParaRPr lang="pl-PL" sz="800" dirty="0"/>
          </a:p>
          <a:p>
            <a:endParaRPr lang="pl-PL" sz="800" dirty="0"/>
          </a:p>
          <a:p>
            <a:r>
              <a:rPr lang="pl-PL" sz="800" dirty="0"/>
              <a:t>6.       Forum Romanum, Łuku Konstantyna, plac </a:t>
            </a:r>
            <a:r>
              <a:rPr lang="pl-PL" sz="800" dirty="0" err="1"/>
              <a:t>Piazza</a:t>
            </a:r>
            <a:r>
              <a:rPr lang="pl-PL" sz="800" dirty="0"/>
              <a:t> di </a:t>
            </a:r>
            <a:r>
              <a:rPr lang="pl-PL" sz="800" dirty="0" err="1"/>
              <a:t>Spagna</a:t>
            </a:r>
            <a:r>
              <a:rPr lang="pl-PL" sz="800" dirty="0"/>
              <a:t> – element Schody Hiszpańskie</a:t>
            </a:r>
          </a:p>
          <a:p>
            <a:endParaRPr lang="pl-PL" sz="800" dirty="0"/>
          </a:p>
          <a:p>
            <a:r>
              <a:rPr lang="pl-PL" sz="800" dirty="0"/>
              <a:t>7.       bazyliki św. Pawła, Bazyliki Santa Croce in </a:t>
            </a:r>
            <a:r>
              <a:rPr lang="pl-PL" sz="800" dirty="0" err="1"/>
              <a:t>Gerusalemme</a:t>
            </a:r>
            <a:r>
              <a:rPr lang="pl-PL" sz="800" dirty="0"/>
              <a:t>, Muzeum Dusz Czyśćcowych most miłości czyli </a:t>
            </a:r>
            <a:r>
              <a:rPr lang="pl-PL" sz="800" dirty="0" err="1"/>
              <a:t>Ponte</a:t>
            </a:r>
            <a:r>
              <a:rPr lang="pl-PL" sz="800" dirty="0"/>
              <a:t> </a:t>
            </a:r>
            <a:r>
              <a:rPr lang="pl-PL" sz="800" dirty="0" err="1"/>
              <a:t>Milvio</a:t>
            </a:r>
            <a:r>
              <a:rPr lang="pl-PL" sz="800" dirty="0"/>
              <a:t>, ostatnia noc</a:t>
            </a:r>
          </a:p>
          <a:p>
            <a:endParaRPr lang="pl-PL" sz="800" dirty="0"/>
          </a:p>
          <a:p>
            <a:r>
              <a:rPr lang="pl-PL" sz="800" dirty="0"/>
              <a:t>8.       </a:t>
            </a:r>
            <a:r>
              <a:rPr lang="pl-PL" sz="800" dirty="0" err="1"/>
              <a:t>watykan</a:t>
            </a:r>
            <a:r>
              <a:rPr lang="pl-PL" sz="800" dirty="0"/>
              <a:t>, Plac św. Piotra wraz z Bazyliką św. Piotra, Muzeum Watykańskiego, wyjazd do Neapolu</a:t>
            </a:r>
          </a:p>
          <a:p>
            <a:endParaRPr lang="pl-PL" sz="800" dirty="0"/>
          </a:p>
          <a:p>
            <a:r>
              <a:rPr lang="pl-PL" sz="800" dirty="0"/>
              <a:t>9.       w Neapolu: Pałac Królewski i Galerię Umberta I, port, dzień na plaży, jeść owoce morza, rejs do Palermo</a:t>
            </a:r>
          </a:p>
          <a:p>
            <a:endParaRPr lang="pl-PL" sz="800" dirty="0"/>
          </a:p>
          <a:p>
            <a:r>
              <a:rPr lang="pl-PL" sz="800" dirty="0"/>
              <a:t>10.   Kościół San </a:t>
            </a:r>
            <a:r>
              <a:rPr lang="pl-PL" sz="800" dirty="0" err="1"/>
              <a:t>Domenico</a:t>
            </a:r>
            <a:r>
              <a:rPr lang="pl-PL" sz="800" dirty="0"/>
              <a:t>, I </a:t>
            </a:r>
            <a:r>
              <a:rPr lang="pl-PL" sz="800" dirty="0" err="1"/>
              <a:t>Qu</a:t>
            </a:r>
            <a:r>
              <a:rPr lang="pl-PL" sz="800" dirty="0"/>
              <a:t> </a:t>
            </a:r>
            <a:r>
              <a:rPr lang="pl-PL" sz="800" dirty="0" err="1"/>
              <a:t>attro</a:t>
            </a:r>
            <a:r>
              <a:rPr lang="pl-PL" sz="800" dirty="0"/>
              <a:t> </a:t>
            </a:r>
            <a:r>
              <a:rPr lang="pl-PL" sz="800" dirty="0" err="1"/>
              <a:t>Canti</a:t>
            </a:r>
            <a:r>
              <a:rPr lang="pl-PL" sz="800" dirty="0"/>
              <a:t>, Kościół S. Giuseppe, a na koniec </a:t>
            </a:r>
            <a:r>
              <a:rPr lang="pl-PL" sz="800" dirty="0" err="1"/>
              <a:t>Piazza</a:t>
            </a:r>
            <a:r>
              <a:rPr lang="pl-PL" sz="800" dirty="0"/>
              <a:t> Pretoria, jeść owoce morza znowu, hotel,</a:t>
            </a:r>
          </a:p>
          <a:p>
            <a:endParaRPr lang="pl-PL" sz="800" dirty="0"/>
          </a:p>
          <a:p>
            <a:r>
              <a:rPr lang="pl-PL" sz="800" dirty="0"/>
              <a:t>11.   Rano płyniemy do Civitavecchia, wynajmujemy domek, dzień na plaży</a:t>
            </a:r>
          </a:p>
          <a:p>
            <a:endParaRPr lang="pl-PL" sz="800" dirty="0"/>
          </a:p>
          <a:p>
            <a:r>
              <a:rPr lang="pl-PL" sz="800" dirty="0"/>
              <a:t>12.     </a:t>
            </a:r>
            <a:r>
              <a:rPr lang="pl-PL" sz="800" dirty="0" err="1"/>
              <a:t>Dziń</a:t>
            </a:r>
            <a:r>
              <a:rPr lang="pl-PL" sz="800" dirty="0"/>
              <a:t> na plaży</a:t>
            </a:r>
          </a:p>
          <a:p>
            <a:endParaRPr lang="pl-PL" sz="800" dirty="0"/>
          </a:p>
          <a:p>
            <a:r>
              <a:rPr lang="pl-PL" sz="800" dirty="0"/>
              <a:t>13.   Jedziemy do </a:t>
            </a:r>
            <a:r>
              <a:rPr lang="pl-PL" sz="800" dirty="0" err="1"/>
              <a:t>rzymu</a:t>
            </a:r>
            <a:r>
              <a:rPr lang="pl-PL" sz="800" dirty="0"/>
              <a:t>, wylot do </a:t>
            </a:r>
            <a:r>
              <a:rPr lang="pl-PL" sz="800" dirty="0" err="1"/>
              <a:t>wrocławia</a:t>
            </a:r>
            <a:r>
              <a:rPr lang="pl-PL" sz="800" dirty="0"/>
              <a:t> 14:25 </a:t>
            </a:r>
          </a:p>
        </p:txBody>
      </p:sp>
      <p:sp>
        <p:nvSpPr>
          <p:cNvPr id="4" name="Symbol zastępczy numeru slajdu 3"/>
          <p:cNvSpPr>
            <a:spLocks noGrp="1"/>
          </p:cNvSpPr>
          <p:nvPr>
            <p:ph type="sldNum" sz="quarter" idx="10"/>
          </p:nvPr>
        </p:nvSpPr>
        <p:spPr/>
        <p:txBody>
          <a:bodyPr/>
          <a:lstStyle/>
          <a:p>
            <a:fld id="{135DFDA3-02BA-4C21-97AF-B938A397762C}" type="slidenum">
              <a:rPr lang="pl-PL" smtClean="0"/>
              <a:t>9</a:t>
            </a:fld>
            <a:endParaRPr lang="pl-PL" dirty="0"/>
          </a:p>
        </p:txBody>
      </p:sp>
    </p:spTree>
    <p:extLst>
      <p:ext uri="{BB962C8B-B14F-4D97-AF65-F5344CB8AC3E}">
        <p14:creationId xmlns:p14="http://schemas.microsoft.com/office/powerpoint/2010/main" val="379374653"/>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slideMaster" Target="../slideMasters/slideMaster1.xml"/><Relationship Id="rId3" Type="http://schemas.openxmlformats.org/officeDocument/2006/relationships/tags" Target="../tags/tag10.xml"/><Relationship Id="rId7" Type="http://schemas.openxmlformats.org/officeDocument/2006/relationships/tags" Target="../tags/tag14.xml"/><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tags" Target="../tags/tag13.xml"/><Relationship Id="rId5" Type="http://schemas.openxmlformats.org/officeDocument/2006/relationships/tags" Target="../tags/tag12.xml"/><Relationship Id="rId4" Type="http://schemas.openxmlformats.org/officeDocument/2006/relationships/tags" Target="../tags/tag11.xml"/></Relationships>
</file>

<file path=ppt/slideLayouts/_rels/slideLayout10.xml.rels><?xml version="1.0" encoding="UTF-8" standalone="yes"?>
<Relationships xmlns="http://schemas.openxmlformats.org/package/2006/relationships"><Relationship Id="rId3" Type="http://schemas.openxmlformats.org/officeDocument/2006/relationships/tags" Target="../tags/tag66.xml"/><Relationship Id="rId2" Type="http://schemas.openxmlformats.org/officeDocument/2006/relationships/tags" Target="../tags/tag65.xml"/><Relationship Id="rId1" Type="http://schemas.openxmlformats.org/officeDocument/2006/relationships/tags" Target="../tags/tag64.xml"/><Relationship Id="rId6" Type="http://schemas.openxmlformats.org/officeDocument/2006/relationships/slideMaster" Target="../slideMasters/slideMaster1.xml"/><Relationship Id="rId5" Type="http://schemas.openxmlformats.org/officeDocument/2006/relationships/tags" Target="../tags/tag68.xml"/><Relationship Id="rId4" Type="http://schemas.openxmlformats.org/officeDocument/2006/relationships/tags" Target="../tags/tag67.xml"/></Relationships>
</file>

<file path=ppt/slideLayouts/_rels/slideLayout11.xml.rels><?xml version="1.0" encoding="UTF-8" standalone="yes"?>
<Relationships xmlns="http://schemas.openxmlformats.org/package/2006/relationships"><Relationship Id="rId3" Type="http://schemas.openxmlformats.org/officeDocument/2006/relationships/tags" Target="../tags/tag71.xml"/><Relationship Id="rId2" Type="http://schemas.openxmlformats.org/officeDocument/2006/relationships/tags" Target="../tags/tag70.xml"/><Relationship Id="rId1" Type="http://schemas.openxmlformats.org/officeDocument/2006/relationships/tags" Target="../tags/tag69.xml"/><Relationship Id="rId6" Type="http://schemas.openxmlformats.org/officeDocument/2006/relationships/slideMaster" Target="../slideMasters/slideMaster1.xml"/><Relationship Id="rId5" Type="http://schemas.openxmlformats.org/officeDocument/2006/relationships/tags" Target="../tags/tag73.xml"/><Relationship Id="rId4" Type="http://schemas.openxmlformats.org/officeDocument/2006/relationships/tags" Target="../tags/tag72.xml"/></Relationships>
</file>

<file path=ppt/slideLayouts/_rels/slideLayout2.xml.rels><?xml version="1.0" encoding="UTF-8" standalone="yes"?>
<Relationships xmlns="http://schemas.openxmlformats.org/package/2006/relationships"><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tags" Target="../tags/tag15.xml"/><Relationship Id="rId6" Type="http://schemas.openxmlformats.org/officeDocument/2006/relationships/slideMaster" Target="../slideMasters/slideMaster1.xml"/><Relationship Id="rId5" Type="http://schemas.openxmlformats.org/officeDocument/2006/relationships/tags" Target="../tags/tag19.xml"/><Relationship Id="rId4" Type="http://schemas.openxmlformats.org/officeDocument/2006/relationships/tags" Target="../tags/tag18.xml"/></Relationships>
</file>

<file path=ppt/slideLayouts/_rels/slideLayout3.xml.rels><?xml version="1.0" encoding="UTF-8" standalone="yes"?>
<Relationships xmlns="http://schemas.openxmlformats.org/package/2006/relationships"><Relationship Id="rId8" Type="http://schemas.openxmlformats.org/officeDocument/2006/relationships/slideMaster" Target="../slideMasters/slideMaster1.xml"/><Relationship Id="rId3" Type="http://schemas.openxmlformats.org/officeDocument/2006/relationships/tags" Target="../tags/tag22.xml"/><Relationship Id="rId7" Type="http://schemas.openxmlformats.org/officeDocument/2006/relationships/tags" Target="../tags/tag26.xml"/><Relationship Id="rId2" Type="http://schemas.openxmlformats.org/officeDocument/2006/relationships/tags" Target="../tags/tag21.xml"/><Relationship Id="rId1" Type="http://schemas.openxmlformats.org/officeDocument/2006/relationships/tags" Target="../tags/tag20.xml"/><Relationship Id="rId6" Type="http://schemas.openxmlformats.org/officeDocument/2006/relationships/tags" Target="../tags/tag25.xml"/><Relationship Id="rId5" Type="http://schemas.openxmlformats.org/officeDocument/2006/relationships/tags" Target="../tags/tag24.xml"/><Relationship Id="rId4" Type="http://schemas.openxmlformats.org/officeDocument/2006/relationships/tags" Target="../tags/tag23.xml"/></Relationships>
</file>

<file path=ppt/slideLayouts/_rels/slideLayout4.xml.rels><?xml version="1.0" encoding="UTF-8" standalone="yes"?>
<Relationships xmlns="http://schemas.openxmlformats.org/package/2006/relationships"><Relationship Id="rId3" Type="http://schemas.openxmlformats.org/officeDocument/2006/relationships/tags" Target="../tags/tag29.xml"/><Relationship Id="rId7" Type="http://schemas.openxmlformats.org/officeDocument/2006/relationships/slideMaster" Target="../slideMasters/slideMaster1.xml"/><Relationship Id="rId2" Type="http://schemas.openxmlformats.org/officeDocument/2006/relationships/tags" Target="../tags/tag28.xml"/><Relationship Id="rId1" Type="http://schemas.openxmlformats.org/officeDocument/2006/relationships/tags" Target="../tags/tag27.xml"/><Relationship Id="rId6" Type="http://schemas.openxmlformats.org/officeDocument/2006/relationships/tags" Target="../tags/tag32.xml"/><Relationship Id="rId5" Type="http://schemas.openxmlformats.org/officeDocument/2006/relationships/tags" Target="../tags/tag31.xml"/><Relationship Id="rId4" Type="http://schemas.openxmlformats.org/officeDocument/2006/relationships/tags" Target="../tags/tag30.xml"/></Relationships>
</file>

<file path=ppt/slideLayouts/_rels/slideLayout5.xml.rels><?xml version="1.0" encoding="UTF-8" standalone="yes"?>
<Relationships xmlns="http://schemas.openxmlformats.org/package/2006/relationships"><Relationship Id="rId8" Type="http://schemas.openxmlformats.org/officeDocument/2006/relationships/tags" Target="../tags/tag40.xml"/><Relationship Id="rId3" Type="http://schemas.openxmlformats.org/officeDocument/2006/relationships/tags" Target="../tags/tag35.xml"/><Relationship Id="rId7" Type="http://schemas.openxmlformats.org/officeDocument/2006/relationships/tags" Target="../tags/tag39.xml"/><Relationship Id="rId2" Type="http://schemas.openxmlformats.org/officeDocument/2006/relationships/tags" Target="../tags/tag34.xml"/><Relationship Id="rId1" Type="http://schemas.openxmlformats.org/officeDocument/2006/relationships/tags" Target="../tags/tag33.xml"/><Relationship Id="rId6" Type="http://schemas.openxmlformats.org/officeDocument/2006/relationships/tags" Target="../tags/tag38.xml"/><Relationship Id="rId5" Type="http://schemas.openxmlformats.org/officeDocument/2006/relationships/tags" Target="../tags/tag37.xml"/><Relationship Id="rId4" Type="http://schemas.openxmlformats.org/officeDocument/2006/relationships/tags" Target="../tags/tag36.xml"/><Relationship Id="rId9"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tags" Target="../tags/tag43.xml"/><Relationship Id="rId2" Type="http://schemas.openxmlformats.org/officeDocument/2006/relationships/tags" Target="../tags/tag42.xml"/><Relationship Id="rId1" Type="http://schemas.openxmlformats.org/officeDocument/2006/relationships/tags" Target="../tags/tag41.xml"/><Relationship Id="rId5" Type="http://schemas.openxmlformats.org/officeDocument/2006/relationships/slideMaster" Target="../slideMasters/slideMaster1.xml"/><Relationship Id="rId4" Type="http://schemas.openxmlformats.org/officeDocument/2006/relationships/tags" Target="../tags/tag44.xml"/></Relationships>
</file>

<file path=ppt/slideLayouts/_rels/slideLayout7.xml.rels><?xml version="1.0" encoding="UTF-8" standalone="yes"?>
<Relationships xmlns="http://schemas.openxmlformats.org/package/2006/relationships"><Relationship Id="rId3" Type="http://schemas.openxmlformats.org/officeDocument/2006/relationships/tags" Target="../tags/tag47.xml"/><Relationship Id="rId2" Type="http://schemas.openxmlformats.org/officeDocument/2006/relationships/tags" Target="../tags/tag46.xml"/><Relationship Id="rId1" Type="http://schemas.openxmlformats.org/officeDocument/2006/relationships/tags" Target="../tags/tag45.xml"/><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8" Type="http://schemas.openxmlformats.org/officeDocument/2006/relationships/tags" Target="../tags/tag55.xml"/><Relationship Id="rId3" Type="http://schemas.openxmlformats.org/officeDocument/2006/relationships/tags" Target="../tags/tag50.xml"/><Relationship Id="rId7" Type="http://schemas.openxmlformats.org/officeDocument/2006/relationships/tags" Target="../tags/tag54.xml"/><Relationship Id="rId2" Type="http://schemas.openxmlformats.org/officeDocument/2006/relationships/tags" Target="../tags/tag49.xml"/><Relationship Id="rId1" Type="http://schemas.openxmlformats.org/officeDocument/2006/relationships/tags" Target="../tags/tag48.xml"/><Relationship Id="rId6" Type="http://schemas.openxmlformats.org/officeDocument/2006/relationships/tags" Target="../tags/tag53.xml"/><Relationship Id="rId5" Type="http://schemas.openxmlformats.org/officeDocument/2006/relationships/tags" Target="../tags/tag52.xml"/><Relationship Id="rId4" Type="http://schemas.openxmlformats.org/officeDocument/2006/relationships/tags" Target="../tags/tag51.xml"/><Relationship Id="rId9"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8" Type="http://schemas.openxmlformats.org/officeDocument/2006/relationships/tags" Target="../tags/tag63.xml"/><Relationship Id="rId3" Type="http://schemas.openxmlformats.org/officeDocument/2006/relationships/tags" Target="../tags/tag58.xml"/><Relationship Id="rId7" Type="http://schemas.openxmlformats.org/officeDocument/2006/relationships/tags" Target="../tags/tag62.xml"/><Relationship Id="rId2" Type="http://schemas.openxmlformats.org/officeDocument/2006/relationships/tags" Target="../tags/tag57.xml"/><Relationship Id="rId1" Type="http://schemas.openxmlformats.org/officeDocument/2006/relationships/tags" Target="../tags/tag56.xml"/><Relationship Id="rId6" Type="http://schemas.openxmlformats.org/officeDocument/2006/relationships/tags" Target="../tags/tag61.xml"/><Relationship Id="rId5" Type="http://schemas.openxmlformats.org/officeDocument/2006/relationships/tags" Target="../tags/tag60.xml"/><Relationship Id="rId4" Type="http://schemas.openxmlformats.org/officeDocument/2006/relationships/tags" Target="../tags/tag59.xml"/><Relationship Id="rId9"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Slajd tytułowy">
    <p:spTree>
      <p:nvGrpSpPr>
        <p:cNvPr id="1" name=""/>
        <p:cNvGrpSpPr/>
        <p:nvPr/>
      </p:nvGrpSpPr>
      <p:grpSpPr>
        <a:xfrm>
          <a:off x="0" y="0"/>
          <a:ext cx="0" cy="0"/>
          <a:chOff x="0" y="0"/>
          <a:chExt cx="0" cy="0"/>
        </a:xfrm>
      </p:grpSpPr>
      <p:sp>
        <p:nvSpPr>
          <p:cNvPr id="7" name="Right Triangle 6"/>
          <p:cNvSpPr/>
          <p:nvPr>
            <p:custDataLst>
              <p:tags r:id="rId1"/>
            </p:custDataLst>
          </p:nvPr>
        </p:nvSpPr>
        <p:spPr>
          <a:xfrm>
            <a:off x="0" y="2647950"/>
            <a:ext cx="3571875" cy="4210050"/>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reeform 7"/>
          <p:cNvSpPr/>
          <p:nvPr>
            <p:custDataLst>
              <p:tags r:id="rId2"/>
            </p:custDataLst>
          </p:nvPr>
        </p:nvSpPr>
        <p:spPr>
          <a:xfrm>
            <a:off x="-2380" y="-925"/>
            <a:ext cx="9146380" cy="6858925"/>
          </a:xfrm>
          <a:custGeom>
            <a:avLst/>
            <a:gdLst>
              <a:gd name="connsiteX0" fmla="*/ 0 w 3350419"/>
              <a:gd name="connsiteY0" fmla="*/ 2081213 h 2083594"/>
              <a:gd name="connsiteX1" fmla="*/ 3031331 w 3350419"/>
              <a:gd name="connsiteY1" fmla="*/ 0 h 2083594"/>
              <a:gd name="connsiteX2" fmla="*/ 3350419 w 3350419"/>
              <a:gd name="connsiteY2" fmla="*/ 80963 h 2083594"/>
              <a:gd name="connsiteX3" fmla="*/ 3350419 w 3350419"/>
              <a:gd name="connsiteY3" fmla="*/ 2083594 h 2083594"/>
              <a:gd name="connsiteX4" fmla="*/ 0 w 3350419"/>
              <a:gd name="connsiteY4" fmla="*/ 2081213 h 2083594"/>
              <a:gd name="connsiteX0" fmla="*/ 0 w 3112294"/>
              <a:gd name="connsiteY0" fmla="*/ 2019301 h 2083594"/>
              <a:gd name="connsiteX1" fmla="*/ 2793206 w 3112294"/>
              <a:gd name="connsiteY1" fmla="*/ 0 h 2083594"/>
              <a:gd name="connsiteX2" fmla="*/ 3112294 w 3112294"/>
              <a:gd name="connsiteY2" fmla="*/ 80963 h 2083594"/>
              <a:gd name="connsiteX3" fmla="*/ 3112294 w 3112294"/>
              <a:gd name="connsiteY3" fmla="*/ 2083594 h 2083594"/>
              <a:gd name="connsiteX4" fmla="*/ 0 w 3112294"/>
              <a:gd name="connsiteY4" fmla="*/ 2019301 h 2083594"/>
              <a:gd name="connsiteX0" fmla="*/ 0 w 3345656"/>
              <a:gd name="connsiteY0" fmla="*/ 2097882 h 2097882"/>
              <a:gd name="connsiteX1" fmla="*/ 3026568 w 3345656"/>
              <a:gd name="connsiteY1" fmla="*/ 0 h 2097882"/>
              <a:gd name="connsiteX2" fmla="*/ 3345656 w 3345656"/>
              <a:gd name="connsiteY2" fmla="*/ 80963 h 2097882"/>
              <a:gd name="connsiteX3" fmla="*/ 3345656 w 3345656"/>
              <a:gd name="connsiteY3" fmla="*/ 2083594 h 2097882"/>
              <a:gd name="connsiteX4" fmla="*/ 0 w 3345656"/>
              <a:gd name="connsiteY4" fmla="*/ 2097882 h 2097882"/>
              <a:gd name="connsiteX0" fmla="*/ 0 w 2800350"/>
              <a:gd name="connsiteY0" fmla="*/ 1935957 h 2083594"/>
              <a:gd name="connsiteX1" fmla="*/ 2481262 w 2800350"/>
              <a:gd name="connsiteY1" fmla="*/ 0 h 2083594"/>
              <a:gd name="connsiteX2" fmla="*/ 2800350 w 2800350"/>
              <a:gd name="connsiteY2" fmla="*/ 80963 h 2083594"/>
              <a:gd name="connsiteX3" fmla="*/ 2800350 w 2800350"/>
              <a:gd name="connsiteY3" fmla="*/ 2083594 h 2083594"/>
              <a:gd name="connsiteX4" fmla="*/ 0 w 2800350"/>
              <a:gd name="connsiteY4" fmla="*/ 1935957 h 2083594"/>
              <a:gd name="connsiteX0" fmla="*/ 0 w 3352800"/>
              <a:gd name="connsiteY0" fmla="*/ 2083594 h 2083594"/>
              <a:gd name="connsiteX1" fmla="*/ 3033712 w 3352800"/>
              <a:gd name="connsiteY1" fmla="*/ 0 h 2083594"/>
              <a:gd name="connsiteX2" fmla="*/ 3352800 w 3352800"/>
              <a:gd name="connsiteY2" fmla="*/ 80963 h 2083594"/>
              <a:gd name="connsiteX3" fmla="*/ 3352800 w 3352800"/>
              <a:gd name="connsiteY3" fmla="*/ 2083594 h 2083594"/>
              <a:gd name="connsiteX4" fmla="*/ 0 w 3352800"/>
              <a:gd name="connsiteY4" fmla="*/ 2083594 h 2083594"/>
              <a:gd name="connsiteX0" fmla="*/ 0 w 3352800"/>
              <a:gd name="connsiteY0" fmla="*/ 2002631 h 2002631"/>
              <a:gd name="connsiteX1" fmla="*/ 3033712 w 3352800"/>
              <a:gd name="connsiteY1" fmla="*/ 15716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988469 w 3352800"/>
              <a:gd name="connsiteY1" fmla="*/ 59530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3966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45314 w 3352800"/>
              <a:gd name="connsiteY1" fmla="*/ 12246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4839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75865 w 3352800"/>
              <a:gd name="connsiteY1" fmla="*/ 8178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901 h 2002901"/>
              <a:gd name="connsiteX1" fmla="*/ 2836585 w 3352800"/>
              <a:gd name="connsiteY1" fmla="*/ 0 h 2002901"/>
              <a:gd name="connsiteX2" fmla="*/ 3352800 w 3352800"/>
              <a:gd name="connsiteY2" fmla="*/ 270 h 2002901"/>
              <a:gd name="connsiteX3" fmla="*/ 3352800 w 3352800"/>
              <a:gd name="connsiteY3" fmla="*/ 2002901 h 2002901"/>
              <a:gd name="connsiteX4" fmla="*/ 0 w 3352800"/>
              <a:gd name="connsiteY4" fmla="*/ 2002901 h 20029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52800" h="2002901">
                <a:moveTo>
                  <a:pt x="0" y="2002901"/>
                </a:moveTo>
                <a:lnTo>
                  <a:pt x="2836585" y="0"/>
                </a:lnTo>
                <a:lnTo>
                  <a:pt x="3352800" y="270"/>
                </a:lnTo>
                <a:lnTo>
                  <a:pt x="3352800" y="2002901"/>
                </a:lnTo>
                <a:lnTo>
                  <a:pt x="0" y="2002901"/>
                </a:lnTo>
                <a:close/>
              </a:path>
            </a:pathLst>
          </a:cu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p:custDataLst>
              <p:tags r:id="rId3"/>
            </p:custDataLst>
          </p:nvPr>
        </p:nvSpPr>
        <p:spPr>
          <a:xfrm rot="19140000">
            <a:off x="817112" y="1730403"/>
            <a:ext cx="5648623" cy="1204306"/>
          </a:xfrm>
        </p:spPr>
        <p:txBody>
          <a:bodyPr bIns="9144" anchor="b"/>
          <a:lstStyle>
            <a:lvl1pPr>
              <a:defRPr sz="3200"/>
            </a:lvl1pPr>
          </a:lstStyle>
          <a:p>
            <a:r>
              <a:rPr lang="pl-PL" smtClean="0"/>
              <a:t>Kliknij, aby edytować styl</a:t>
            </a:r>
            <a:endParaRPr lang="en-US" dirty="0"/>
          </a:p>
        </p:txBody>
      </p:sp>
      <p:sp>
        <p:nvSpPr>
          <p:cNvPr id="3" name="Subtitle 2"/>
          <p:cNvSpPr>
            <a:spLocks noGrp="1"/>
          </p:cNvSpPr>
          <p:nvPr>
            <p:ph type="subTitle" idx="1"/>
            <p:custDataLst>
              <p:tags r:id="rId4"/>
            </p:custDataLst>
          </p:nvPr>
        </p:nvSpPr>
        <p:spPr>
          <a:xfrm rot="19140000">
            <a:off x="1212277" y="2470925"/>
            <a:ext cx="6511131" cy="329259"/>
          </a:xfrm>
        </p:spPr>
        <p:txBody>
          <a:bodyPr tIns="9144">
            <a:normAutofit/>
          </a:bodyPr>
          <a:lstStyle>
            <a:lvl1pPr marL="0" indent="0" algn="l">
              <a:buNone/>
              <a:defRPr kumimoji="0" lang="en-US" sz="1400" b="0" i="0" u="none" strike="noStrike" kern="1200" cap="all" spc="400" normalizeH="0" baseline="0" noProof="0" dirty="0" smtClean="0">
                <a:ln>
                  <a:noFill/>
                </a:ln>
                <a:solidFill>
                  <a:schemeClr val="tx1"/>
                </a:solidFill>
                <a:effectLst/>
                <a:uLnTx/>
                <a:uFillTx/>
                <a:latin typeface="+mn-lt"/>
                <a:ea typeface="+mj-ea"/>
                <a:cs typeface="Tunga" pitchFamily="2"/>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L="0" marR="0" lvl="0" indent="0" algn="l" defTabSz="914400" rtl="0" eaLnBrk="1" fontAlgn="auto" latinLnBrk="0" hangingPunct="1">
              <a:lnSpc>
                <a:spcPct val="100000"/>
              </a:lnSpc>
              <a:spcBef>
                <a:spcPts val="0"/>
              </a:spcBef>
              <a:spcAft>
                <a:spcPts val="0"/>
              </a:spcAft>
              <a:buClr>
                <a:schemeClr val="accent1"/>
              </a:buClr>
              <a:buSzPct val="100000"/>
              <a:buFont typeface="Arial" pitchFamily="34" charset="0"/>
              <a:buNone/>
              <a:tabLst/>
              <a:defRPr/>
            </a:pPr>
            <a:r>
              <a:rPr lang="pl-PL" smtClean="0"/>
              <a:t>Kliknij, aby edytować styl wzorca podtytułu</a:t>
            </a:r>
            <a:endParaRPr lang="en-US" dirty="0"/>
          </a:p>
        </p:txBody>
      </p:sp>
      <p:sp>
        <p:nvSpPr>
          <p:cNvPr id="4" name="Date Placeholder 3"/>
          <p:cNvSpPr>
            <a:spLocks noGrp="1"/>
          </p:cNvSpPr>
          <p:nvPr>
            <p:ph type="dt" sz="half" idx="10"/>
            <p:custDataLst>
              <p:tags r:id="rId5"/>
            </p:custDataLst>
          </p:nvPr>
        </p:nvSpPr>
        <p:spPr/>
        <p:txBody>
          <a:bodyPr/>
          <a:lstStyle/>
          <a:p>
            <a:fld id="{39470C1F-E4CC-4753-A059-94B81795AFCA}" type="datetimeFigureOut">
              <a:rPr lang="pl-PL" smtClean="0"/>
              <a:t>29.07.2012</a:t>
            </a:fld>
            <a:endParaRPr lang="pl-PL" dirty="0"/>
          </a:p>
        </p:txBody>
      </p:sp>
      <p:sp>
        <p:nvSpPr>
          <p:cNvPr id="5" name="Footer Placeholder 4"/>
          <p:cNvSpPr>
            <a:spLocks noGrp="1"/>
          </p:cNvSpPr>
          <p:nvPr>
            <p:ph type="ftr" sz="quarter" idx="11"/>
            <p:custDataLst>
              <p:tags r:id="rId6"/>
            </p:custDataLst>
          </p:nvPr>
        </p:nvSpPr>
        <p:spPr/>
        <p:txBody>
          <a:bodyPr/>
          <a:lstStyle/>
          <a:p>
            <a:endParaRPr lang="pl-PL" dirty="0"/>
          </a:p>
        </p:txBody>
      </p:sp>
      <p:sp>
        <p:nvSpPr>
          <p:cNvPr id="6" name="Slide Number Placeholder 5"/>
          <p:cNvSpPr>
            <a:spLocks noGrp="1"/>
          </p:cNvSpPr>
          <p:nvPr>
            <p:ph type="sldNum" sz="quarter" idx="12"/>
            <p:custDataLst>
              <p:tags r:id="rId7"/>
            </p:custDataLst>
          </p:nvPr>
        </p:nvSpPr>
        <p:spPr/>
        <p:txBody>
          <a:bodyPr/>
          <a:lstStyle/>
          <a:p>
            <a:fld id="{053B418D-563E-4005-BE1B-61F075CF71F2}" type="slidenum">
              <a:rPr lang="pl-PL" smtClean="0"/>
              <a:t>‹#›</a:t>
            </a:fld>
            <a:endParaRPr lang="pl-PL"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ytuł i tekst pionowy">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lstStyle/>
          <a:p>
            <a:r>
              <a:rPr lang="pl-PL" smtClean="0"/>
              <a:t>Kliknij, aby edytować styl</a:t>
            </a:r>
            <a:endParaRPr lang="en-US"/>
          </a:p>
        </p:txBody>
      </p:sp>
      <p:sp>
        <p:nvSpPr>
          <p:cNvPr id="3" name="Vertical Text Placeholder 2"/>
          <p:cNvSpPr>
            <a:spLocks noGrp="1"/>
          </p:cNvSpPr>
          <p:nvPr>
            <p:ph type="body" orient="vert" idx="1"/>
            <p:custDataLst>
              <p:tags r:id="rId2"/>
            </p:custDataLst>
          </p:nvPr>
        </p:nvSpPr>
        <p:spPr/>
        <p:txBody>
          <a:bodyPr vert="eaVert"/>
          <a:lstStyle/>
          <a:p>
            <a:pPr lvl="0"/>
            <a:r>
              <a:rPr lang="pl-PL" smtClean="0"/>
              <a:t>Kliknij, aby edytować style wzorca tekstu</a:t>
            </a:r>
          </a:p>
          <a:p>
            <a:pPr lvl="1"/>
            <a:r>
              <a:rPr lang="pl-PL" smtClean="0"/>
              <a:t>Drugi poziom</a:t>
            </a:r>
          </a:p>
          <a:p>
            <a:pPr lvl="2"/>
            <a:r>
              <a:rPr lang="pl-PL" smtClean="0"/>
              <a:t>Trzeci poziom</a:t>
            </a:r>
          </a:p>
          <a:p>
            <a:pPr lvl="3"/>
            <a:r>
              <a:rPr lang="pl-PL" smtClean="0"/>
              <a:t>Czwarty poziom</a:t>
            </a:r>
          </a:p>
          <a:p>
            <a:pPr lvl="4"/>
            <a:r>
              <a:rPr lang="pl-PL" smtClean="0"/>
              <a:t>Piąty poziom</a:t>
            </a:r>
            <a:endParaRPr lang="en-US"/>
          </a:p>
        </p:txBody>
      </p:sp>
      <p:sp>
        <p:nvSpPr>
          <p:cNvPr id="4" name="Date Placeholder 3"/>
          <p:cNvSpPr>
            <a:spLocks noGrp="1"/>
          </p:cNvSpPr>
          <p:nvPr>
            <p:ph type="dt" sz="half" idx="10"/>
            <p:custDataLst>
              <p:tags r:id="rId3"/>
            </p:custDataLst>
          </p:nvPr>
        </p:nvSpPr>
        <p:spPr/>
        <p:txBody>
          <a:bodyPr/>
          <a:lstStyle/>
          <a:p>
            <a:fld id="{39470C1F-E4CC-4753-A059-94B81795AFCA}" type="datetimeFigureOut">
              <a:rPr lang="pl-PL" smtClean="0"/>
              <a:t>29.07.2012</a:t>
            </a:fld>
            <a:endParaRPr lang="pl-PL" dirty="0"/>
          </a:p>
        </p:txBody>
      </p:sp>
      <p:sp>
        <p:nvSpPr>
          <p:cNvPr id="5" name="Footer Placeholder 4"/>
          <p:cNvSpPr>
            <a:spLocks noGrp="1"/>
          </p:cNvSpPr>
          <p:nvPr>
            <p:ph type="ftr" sz="quarter" idx="11"/>
            <p:custDataLst>
              <p:tags r:id="rId4"/>
            </p:custDataLst>
          </p:nvPr>
        </p:nvSpPr>
        <p:spPr/>
        <p:txBody>
          <a:bodyPr/>
          <a:lstStyle/>
          <a:p>
            <a:endParaRPr lang="pl-PL" dirty="0"/>
          </a:p>
        </p:txBody>
      </p:sp>
      <p:sp>
        <p:nvSpPr>
          <p:cNvPr id="6" name="Slide Number Placeholder 5"/>
          <p:cNvSpPr>
            <a:spLocks noGrp="1"/>
          </p:cNvSpPr>
          <p:nvPr>
            <p:ph type="sldNum" sz="quarter" idx="12"/>
            <p:custDataLst>
              <p:tags r:id="rId5"/>
            </p:custDataLst>
          </p:nvPr>
        </p:nvSpPr>
        <p:spPr/>
        <p:txBody>
          <a:bodyPr/>
          <a:lstStyle/>
          <a:p>
            <a:fld id="{053B418D-563E-4005-BE1B-61F075CF71F2}" type="slidenum">
              <a:rPr lang="pl-PL" smtClean="0"/>
              <a:t>‹#›</a:t>
            </a:fld>
            <a:endParaRPr lang="pl-PL"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ytuł pionowy i tekst">
    <p:spTree>
      <p:nvGrpSpPr>
        <p:cNvPr id="1" name=""/>
        <p:cNvGrpSpPr/>
        <p:nvPr/>
      </p:nvGrpSpPr>
      <p:grpSpPr>
        <a:xfrm>
          <a:off x="0" y="0"/>
          <a:ext cx="0" cy="0"/>
          <a:chOff x="0" y="0"/>
          <a:chExt cx="0" cy="0"/>
        </a:xfrm>
      </p:grpSpPr>
      <p:sp>
        <p:nvSpPr>
          <p:cNvPr id="2" name="Vertical Title 1"/>
          <p:cNvSpPr>
            <a:spLocks noGrp="1"/>
          </p:cNvSpPr>
          <p:nvPr>
            <p:ph type="title" orient="vert"/>
            <p:custDataLst>
              <p:tags r:id="rId1"/>
            </p:custDataLst>
          </p:nvPr>
        </p:nvSpPr>
        <p:spPr>
          <a:xfrm>
            <a:off x="6629400" y="274639"/>
            <a:ext cx="2057400" cy="4678362"/>
          </a:xfrm>
        </p:spPr>
        <p:txBody>
          <a:bodyPr vert="eaVert"/>
          <a:lstStyle/>
          <a:p>
            <a:r>
              <a:rPr lang="pl-PL" smtClean="0"/>
              <a:t>Kliknij, aby edytować styl</a:t>
            </a:r>
            <a:endParaRPr lang="en-US" dirty="0"/>
          </a:p>
        </p:txBody>
      </p:sp>
      <p:sp>
        <p:nvSpPr>
          <p:cNvPr id="3" name="Vertical Text Placeholder 2"/>
          <p:cNvSpPr>
            <a:spLocks noGrp="1"/>
          </p:cNvSpPr>
          <p:nvPr>
            <p:ph type="body" orient="vert" idx="1"/>
            <p:custDataLst>
              <p:tags r:id="rId2"/>
            </p:custDataLst>
          </p:nvPr>
        </p:nvSpPr>
        <p:spPr>
          <a:xfrm>
            <a:off x="457200" y="274639"/>
            <a:ext cx="6019800" cy="4678362"/>
          </a:xfrm>
        </p:spPr>
        <p:txBody>
          <a:bodyPr vert="eaVert"/>
          <a:lstStyle/>
          <a:p>
            <a:pPr lvl="0"/>
            <a:r>
              <a:rPr lang="pl-PL" smtClean="0"/>
              <a:t>Kliknij, aby edytować style wzorca tekstu</a:t>
            </a:r>
          </a:p>
          <a:p>
            <a:pPr lvl="1"/>
            <a:r>
              <a:rPr lang="pl-PL" smtClean="0"/>
              <a:t>Drugi poziom</a:t>
            </a:r>
          </a:p>
          <a:p>
            <a:pPr lvl="2"/>
            <a:r>
              <a:rPr lang="pl-PL" smtClean="0"/>
              <a:t>Trzeci poziom</a:t>
            </a:r>
          </a:p>
          <a:p>
            <a:pPr lvl="3"/>
            <a:r>
              <a:rPr lang="pl-PL" smtClean="0"/>
              <a:t>Czwarty poziom</a:t>
            </a:r>
          </a:p>
          <a:p>
            <a:pPr lvl="4"/>
            <a:r>
              <a:rPr lang="pl-PL" smtClean="0"/>
              <a:t>Piąty poziom</a:t>
            </a:r>
            <a:endParaRPr lang="en-US"/>
          </a:p>
        </p:txBody>
      </p:sp>
      <p:sp>
        <p:nvSpPr>
          <p:cNvPr id="4" name="Date Placeholder 3"/>
          <p:cNvSpPr>
            <a:spLocks noGrp="1"/>
          </p:cNvSpPr>
          <p:nvPr>
            <p:ph type="dt" sz="half" idx="10"/>
            <p:custDataLst>
              <p:tags r:id="rId3"/>
            </p:custDataLst>
          </p:nvPr>
        </p:nvSpPr>
        <p:spPr/>
        <p:txBody>
          <a:bodyPr/>
          <a:lstStyle/>
          <a:p>
            <a:fld id="{39470C1F-E4CC-4753-A059-94B81795AFCA}" type="datetimeFigureOut">
              <a:rPr lang="pl-PL" smtClean="0"/>
              <a:t>29.07.2012</a:t>
            </a:fld>
            <a:endParaRPr lang="pl-PL" dirty="0"/>
          </a:p>
        </p:txBody>
      </p:sp>
      <p:sp>
        <p:nvSpPr>
          <p:cNvPr id="5" name="Footer Placeholder 4"/>
          <p:cNvSpPr>
            <a:spLocks noGrp="1"/>
          </p:cNvSpPr>
          <p:nvPr>
            <p:ph type="ftr" sz="quarter" idx="11"/>
            <p:custDataLst>
              <p:tags r:id="rId4"/>
            </p:custDataLst>
          </p:nvPr>
        </p:nvSpPr>
        <p:spPr/>
        <p:txBody>
          <a:bodyPr/>
          <a:lstStyle/>
          <a:p>
            <a:endParaRPr lang="pl-PL" dirty="0"/>
          </a:p>
        </p:txBody>
      </p:sp>
      <p:sp>
        <p:nvSpPr>
          <p:cNvPr id="6" name="Slide Number Placeholder 5"/>
          <p:cNvSpPr>
            <a:spLocks noGrp="1"/>
          </p:cNvSpPr>
          <p:nvPr>
            <p:ph type="sldNum" sz="quarter" idx="12"/>
            <p:custDataLst>
              <p:tags r:id="rId5"/>
            </p:custDataLst>
          </p:nvPr>
        </p:nvSpPr>
        <p:spPr/>
        <p:txBody>
          <a:bodyPr/>
          <a:lstStyle/>
          <a:p>
            <a:fld id="{053B418D-563E-4005-BE1B-61F075CF71F2}" type="slidenum">
              <a:rPr lang="pl-PL" smtClean="0"/>
              <a:t>‹#›</a:t>
            </a:fld>
            <a:endParaRPr lang="pl-PL"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ytuł i zawartość">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lstStyle/>
          <a:p>
            <a:r>
              <a:rPr lang="pl-PL" smtClean="0"/>
              <a:t>Kliknij, aby edytować styl</a:t>
            </a:r>
            <a:endParaRPr lang="en-US"/>
          </a:p>
        </p:txBody>
      </p:sp>
      <p:sp>
        <p:nvSpPr>
          <p:cNvPr id="3" name="Content Placeholder 2"/>
          <p:cNvSpPr>
            <a:spLocks noGrp="1"/>
          </p:cNvSpPr>
          <p:nvPr>
            <p:ph idx="1"/>
            <p:custDataLst>
              <p:tags r:id="rId2"/>
            </p:custDataLst>
          </p:nvPr>
        </p:nvSpPr>
        <p:spPr/>
        <p:txBody>
          <a:bodyPr/>
          <a:lstStyle/>
          <a:p>
            <a:pPr lvl="0"/>
            <a:r>
              <a:rPr lang="pl-PL" smtClean="0"/>
              <a:t>Kliknij, aby edytować style wzorca tekstu</a:t>
            </a:r>
          </a:p>
          <a:p>
            <a:pPr lvl="1"/>
            <a:r>
              <a:rPr lang="pl-PL" smtClean="0"/>
              <a:t>Drugi poziom</a:t>
            </a:r>
          </a:p>
          <a:p>
            <a:pPr lvl="2"/>
            <a:r>
              <a:rPr lang="pl-PL" smtClean="0"/>
              <a:t>Trzeci poziom</a:t>
            </a:r>
          </a:p>
          <a:p>
            <a:pPr lvl="3"/>
            <a:r>
              <a:rPr lang="pl-PL" smtClean="0"/>
              <a:t>Czwarty poziom</a:t>
            </a:r>
          </a:p>
          <a:p>
            <a:pPr lvl="4"/>
            <a:r>
              <a:rPr lang="pl-PL" smtClean="0"/>
              <a:t>Piąty poziom</a:t>
            </a:r>
            <a:endParaRPr lang="en-US" dirty="0"/>
          </a:p>
        </p:txBody>
      </p:sp>
      <p:sp>
        <p:nvSpPr>
          <p:cNvPr id="4" name="Date Placeholder 3"/>
          <p:cNvSpPr>
            <a:spLocks noGrp="1"/>
          </p:cNvSpPr>
          <p:nvPr>
            <p:ph type="dt" sz="half" idx="10"/>
            <p:custDataLst>
              <p:tags r:id="rId3"/>
            </p:custDataLst>
          </p:nvPr>
        </p:nvSpPr>
        <p:spPr/>
        <p:txBody>
          <a:bodyPr/>
          <a:lstStyle/>
          <a:p>
            <a:fld id="{39470C1F-E4CC-4753-A059-94B81795AFCA}" type="datetimeFigureOut">
              <a:rPr lang="pl-PL" smtClean="0"/>
              <a:t>29.07.2012</a:t>
            </a:fld>
            <a:endParaRPr lang="pl-PL" dirty="0"/>
          </a:p>
        </p:txBody>
      </p:sp>
      <p:sp>
        <p:nvSpPr>
          <p:cNvPr id="5" name="Footer Placeholder 4"/>
          <p:cNvSpPr>
            <a:spLocks noGrp="1"/>
          </p:cNvSpPr>
          <p:nvPr>
            <p:ph type="ftr" sz="quarter" idx="11"/>
            <p:custDataLst>
              <p:tags r:id="rId4"/>
            </p:custDataLst>
          </p:nvPr>
        </p:nvSpPr>
        <p:spPr/>
        <p:txBody>
          <a:bodyPr/>
          <a:lstStyle/>
          <a:p>
            <a:endParaRPr lang="pl-PL" dirty="0"/>
          </a:p>
        </p:txBody>
      </p:sp>
      <p:sp>
        <p:nvSpPr>
          <p:cNvPr id="6" name="Slide Number Placeholder 5"/>
          <p:cNvSpPr>
            <a:spLocks noGrp="1"/>
          </p:cNvSpPr>
          <p:nvPr>
            <p:ph type="sldNum" sz="quarter" idx="12"/>
            <p:custDataLst>
              <p:tags r:id="rId5"/>
            </p:custDataLst>
          </p:nvPr>
        </p:nvSpPr>
        <p:spPr/>
        <p:txBody>
          <a:bodyPr/>
          <a:lstStyle/>
          <a:p>
            <a:fld id="{053B418D-563E-4005-BE1B-61F075CF71F2}" type="slidenum">
              <a:rPr lang="pl-PL" smtClean="0"/>
              <a:t>‹#›</a:t>
            </a:fld>
            <a:endParaRPr lang="pl-PL"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Nagłówek sekcji">
    <p:spTree>
      <p:nvGrpSpPr>
        <p:cNvPr id="1" name=""/>
        <p:cNvGrpSpPr/>
        <p:nvPr/>
      </p:nvGrpSpPr>
      <p:grpSpPr>
        <a:xfrm>
          <a:off x="0" y="0"/>
          <a:ext cx="0" cy="0"/>
          <a:chOff x="0" y="0"/>
          <a:chExt cx="0" cy="0"/>
        </a:xfrm>
      </p:grpSpPr>
      <p:sp>
        <p:nvSpPr>
          <p:cNvPr id="8" name="Freeform 7"/>
          <p:cNvSpPr/>
          <p:nvPr>
            <p:custDataLst>
              <p:tags r:id="rId1"/>
            </p:custDataLst>
          </p:nvPr>
        </p:nvSpPr>
        <p:spPr>
          <a:xfrm>
            <a:off x="-2380" y="-925"/>
            <a:ext cx="9146380" cy="6858925"/>
          </a:xfrm>
          <a:custGeom>
            <a:avLst/>
            <a:gdLst>
              <a:gd name="connsiteX0" fmla="*/ 0 w 3350419"/>
              <a:gd name="connsiteY0" fmla="*/ 2081213 h 2083594"/>
              <a:gd name="connsiteX1" fmla="*/ 3031331 w 3350419"/>
              <a:gd name="connsiteY1" fmla="*/ 0 h 2083594"/>
              <a:gd name="connsiteX2" fmla="*/ 3350419 w 3350419"/>
              <a:gd name="connsiteY2" fmla="*/ 80963 h 2083594"/>
              <a:gd name="connsiteX3" fmla="*/ 3350419 w 3350419"/>
              <a:gd name="connsiteY3" fmla="*/ 2083594 h 2083594"/>
              <a:gd name="connsiteX4" fmla="*/ 0 w 3350419"/>
              <a:gd name="connsiteY4" fmla="*/ 2081213 h 2083594"/>
              <a:gd name="connsiteX0" fmla="*/ 0 w 3112294"/>
              <a:gd name="connsiteY0" fmla="*/ 2019301 h 2083594"/>
              <a:gd name="connsiteX1" fmla="*/ 2793206 w 3112294"/>
              <a:gd name="connsiteY1" fmla="*/ 0 h 2083594"/>
              <a:gd name="connsiteX2" fmla="*/ 3112294 w 3112294"/>
              <a:gd name="connsiteY2" fmla="*/ 80963 h 2083594"/>
              <a:gd name="connsiteX3" fmla="*/ 3112294 w 3112294"/>
              <a:gd name="connsiteY3" fmla="*/ 2083594 h 2083594"/>
              <a:gd name="connsiteX4" fmla="*/ 0 w 3112294"/>
              <a:gd name="connsiteY4" fmla="*/ 2019301 h 2083594"/>
              <a:gd name="connsiteX0" fmla="*/ 0 w 3345656"/>
              <a:gd name="connsiteY0" fmla="*/ 2097882 h 2097882"/>
              <a:gd name="connsiteX1" fmla="*/ 3026568 w 3345656"/>
              <a:gd name="connsiteY1" fmla="*/ 0 h 2097882"/>
              <a:gd name="connsiteX2" fmla="*/ 3345656 w 3345656"/>
              <a:gd name="connsiteY2" fmla="*/ 80963 h 2097882"/>
              <a:gd name="connsiteX3" fmla="*/ 3345656 w 3345656"/>
              <a:gd name="connsiteY3" fmla="*/ 2083594 h 2097882"/>
              <a:gd name="connsiteX4" fmla="*/ 0 w 3345656"/>
              <a:gd name="connsiteY4" fmla="*/ 2097882 h 2097882"/>
              <a:gd name="connsiteX0" fmla="*/ 0 w 2800350"/>
              <a:gd name="connsiteY0" fmla="*/ 1935957 h 2083594"/>
              <a:gd name="connsiteX1" fmla="*/ 2481262 w 2800350"/>
              <a:gd name="connsiteY1" fmla="*/ 0 h 2083594"/>
              <a:gd name="connsiteX2" fmla="*/ 2800350 w 2800350"/>
              <a:gd name="connsiteY2" fmla="*/ 80963 h 2083594"/>
              <a:gd name="connsiteX3" fmla="*/ 2800350 w 2800350"/>
              <a:gd name="connsiteY3" fmla="*/ 2083594 h 2083594"/>
              <a:gd name="connsiteX4" fmla="*/ 0 w 2800350"/>
              <a:gd name="connsiteY4" fmla="*/ 1935957 h 2083594"/>
              <a:gd name="connsiteX0" fmla="*/ 0 w 3352800"/>
              <a:gd name="connsiteY0" fmla="*/ 2083594 h 2083594"/>
              <a:gd name="connsiteX1" fmla="*/ 3033712 w 3352800"/>
              <a:gd name="connsiteY1" fmla="*/ 0 h 2083594"/>
              <a:gd name="connsiteX2" fmla="*/ 3352800 w 3352800"/>
              <a:gd name="connsiteY2" fmla="*/ 80963 h 2083594"/>
              <a:gd name="connsiteX3" fmla="*/ 3352800 w 3352800"/>
              <a:gd name="connsiteY3" fmla="*/ 2083594 h 2083594"/>
              <a:gd name="connsiteX4" fmla="*/ 0 w 3352800"/>
              <a:gd name="connsiteY4" fmla="*/ 2083594 h 2083594"/>
              <a:gd name="connsiteX0" fmla="*/ 0 w 3352800"/>
              <a:gd name="connsiteY0" fmla="*/ 2002631 h 2002631"/>
              <a:gd name="connsiteX1" fmla="*/ 3033712 w 3352800"/>
              <a:gd name="connsiteY1" fmla="*/ 15716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988469 w 3352800"/>
              <a:gd name="connsiteY1" fmla="*/ 59530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3966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45314 w 3352800"/>
              <a:gd name="connsiteY1" fmla="*/ 12246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4839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75865 w 3352800"/>
              <a:gd name="connsiteY1" fmla="*/ 8178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901 h 2002901"/>
              <a:gd name="connsiteX1" fmla="*/ 2836585 w 3352800"/>
              <a:gd name="connsiteY1" fmla="*/ 0 h 2002901"/>
              <a:gd name="connsiteX2" fmla="*/ 3352800 w 3352800"/>
              <a:gd name="connsiteY2" fmla="*/ 270 h 2002901"/>
              <a:gd name="connsiteX3" fmla="*/ 3352800 w 3352800"/>
              <a:gd name="connsiteY3" fmla="*/ 2002901 h 2002901"/>
              <a:gd name="connsiteX4" fmla="*/ 0 w 3352800"/>
              <a:gd name="connsiteY4" fmla="*/ 2002901 h 20029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52800" h="2002901">
                <a:moveTo>
                  <a:pt x="0" y="2002901"/>
                </a:moveTo>
                <a:lnTo>
                  <a:pt x="2836585" y="0"/>
                </a:lnTo>
                <a:lnTo>
                  <a:pt x="3352800" y="270"/>
                </a:lnTo>
                <a:lnTo>
                  <a:pt x="3352800" y="2002901"/>
                </a:lnTo>
                <a:lnTo>
                  <a:pt x="0" y="2002901"/>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ight Triangle 6"/>
          <p:cNvSpPr/>
          <p:nvPr>
            <p:custDataLst>
              <p:tags r:id="rId2"/>
            </p:custDataLst>
          </p:nvPr>
        </p:nvSpPr>
        <p:spPr>
          <a:xfrm>
            <a:off x="0" y="2647950"/>
            <a:ext cx="3571875" cy="4210050"/>
          </a:xfrm>
          <a:prstGeom prst="rtTriangle">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custDataLst>
              <p:tags r:id="rId3"/>
            </p:custDataLst>
          </p:nvPr>
        </p:nvSpPr>
        <p:spPr>
          <a:xfrm rot="19140000">
            <a:off x="819399" y="1726737"/>
            <a:ext cx="5650992" cy="1207509"/>
          </a:xfrm>
        </p:spPr>
        <p:txBody>
          <a:bodyPr bIns="9144" anchor="b"/>
          <a:lstStyle>
            <a:lvl1pPr algn="l">
              <a:defRPr kumimoji="0" lang="en-US" sz="3200" b="0" i="0" u="none" strike="noStrike" kern="1200" cap="all" spc="0" normalizeH="0" baseline="0" noProof="0" dirty="0" smtClean="0">
                <a:ln>
                  <a:noFill/>
                </a:ln>
                <a:solidFill>
                  <a:schemeClr val="tx1"/>
                </a:solidFill>
                <a:effectLst/>
                <a:uLnTx/>
                <a:uFillTx/>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pl-PL" smtClean="0"/>
              <a:t>Kliknij, aby edytować styl</a:t>
            </a:r>
            <a:endParaRPr lang="en-US" dirty="0"/>
          </a:p>
        </p:txBody>
      </p:sp>
      <p:sp>
        <p:nvSpPr>
          <p:cNvPr id="3" name="Text Placeholder 2"/>
          <p:cNvSpPr>
            <a:spLocks noGrp="1"/>
          </p:cNvSpPr>
          <p:nvPr>
            <p:ph type="body" idx="1"/>
            <p:custDataLst>
              <p:tags r:id="rId4"/>
            </p:custDataLst>
          </p:nvPr>
        </p:nvSpPr>
        <p:spPr>
          <a:xfrm rot="19140000">
            <a:off x="1216152" y="2468304"/>
            <a:ext cx="6510528" cy="329184"/>
          </a:xfrm>
        </p:spPr>
        <p:txBody>
          <a:bodyPr anchor="t">
            <a:normAutofit/>
          </a:bodyPr>
          <a:lstStyle>
            <a:lvl1pPr marL="0" indent="0">
              <a:buNone/>
              <a:defRPr kumimoji="0" lang="en-US" sz="1400" b="0" i="0" u="none" strike="noStrike" kern="1200" cap="all" spc="400" normalizeH="0" baseline="0" noProof="0" dirty="0" smtClean="0">
                <a:ln>
                  <a:noFill/>
                </a:ln>
                <a:solidFill>
                  <a:schemeClr val="tx1"/>
                </a:solidFill>
                <a:effectLst/>
                <a:uLnTx/>
                <a:uFillTx/>
                <a:latin typeface="+mn-lt"/>
                <a:ea typeface="+mj-ea"/>
                <a:cs typeface="Tunga" pitchFamily="2"/>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marL="0" marR="0" lvl="0" indent="0" algn="l" defTabSz="914400" rtl="0" eaLnBrk="1" fontAlgn="auto" latinLnBrk="0" hangingPunct="1">
              <a:lnSpc>
                <a:spcPct val="100000"/>
              </a:lnSpc>
              <a:spcBef>
                <a:spcPts val="0"/>
              </a:spcBef>
              <a:spcAft>
                <a:spcPts val="0"/>
              </a:spcAft>
              <a:buClr>
                <a:schemeClr val="accent1"/>
              </a:buClr>
              <a:buSzPct val="100000"/>
              <a:buFont typeface="Arial" pitchFamily="34" charset="0"/>
              <a:buNone/>
              <a:tabLst/>
              <a:defRPr/>
            </a:pPr>
            <a:r>
              <a:rPr lang="pl-PL" smtClean="0"/>
              <a:t>Kliknij, aby edytować style wzorca tekstu</a:t>
            </a:r>
          </a:p>
        </p:txBody>
      </p:sp>
      <p:sp>
        <p:nvSpPr>
          <p:cNvPr id="4" name="Date Placeholder 3"/>
          <p:cNvSpPr>
            <a:spLocks noGrp="1"/>
          </p:cNvSpPr>
          <p:nvPr>
            <p:ph type="dt" sz="half" idx="10"/>
            <p:custDataLst>
              <p:tags r:id="rId5"/>
            </p:custDataLst>
          </p:nvPr>
        </p:nvSpPr>
        <p:spPr/>
        <p:txBody>
          <a:bodyPr/>
          <a:lstStyle/>
          <a:p>
            <a:fld id="{39470C1F-E4CC-4753-A059-94B81795AFCA}" type="datetimeFigureOut">
              <a:rPr lang="pl-PL" smtClean="0"/>
              <a:t>29.07.2012</a:t>
            </a:fld>
            <a:endParaRPr lang="pl-PL" dirty="0"/>
          </a:p>
        </p:txBody>
      </p:sp>
      <p:sp>
        <p:nvSpPr>
          <p:cNvPr id="5" name="Footer Placeholder 4"/>
          <p:cNvSpPr>
            <a:spLocks noGrp="1"/>
          </p:cNvSpPr>
          <p:nvPr>
            <p:ph type="ftr" sz="quarter" idx="11"/>
            <p:custDataLst>
              <p:tags r:id="rId6"/>
            </p:custDataLst>
          </p:nvPr>
        </p:nvSpPr>
        <p:spPr/>
        <p:txBody>
          <a:bodyPr/>
          <a:lstStyle/>
          <a:p>
            <a:endParaRPr lang="pl-PL" dirty="0"/>
          </a:p>
        </p:txBody>
      </p:sp>
      <p:sp>
        <p:nvSpPr>
          <p:cNvPr id="6" name="Slide Number Placeholder 5"/>
          <p:cNvSpPr>
            <a:spLocks noGrp="1"/>
          </p:cNvSpPr>
          <p:nvPr>
            <p:ph type="sldNum" sz="quarter" idx="12"/>
            <p:custDataLst>
              <p:tags r:id="rId7"/>
            </p:custDataLst>
          </p:nvPr>
        </p:nvSpPr>
        <p:spPr/>
        <p:txBody>
          <a:bodyPr/>
          <a:lstStyle/>
          <a:p>
            <a:fld id="{053B418D-563E-4005-BE1B-61F075CF71F2}" type="slidenum">
              <a:rPr lang="pl-PL" smtClean="0"/>
              <a:t>‹#›</a:t>
            </a:fld>
            <a:endParaRPr lang="pl-PL"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wa elementy zawartości">
    <p:spTree>
      <p:nvGrpSpPr>
        <p:cNvPr id="1" name=""/>
        <p:cNvGrpSpPr/>
        <p:nvPr/>
      </p:nvGrpSpPr>
      <p:grpSpPr>
        <a:xfrm>
          <a:off x="0" y="0"/>
          <a:ext cx="0" cy="0"/>
          <a:chOff x="0" y="0"/>
          <a:chExt cx="0" cy="0"/>
        </a:xfrm>
      </p:grpSpPr>
      <p:sp>
        <p:nvSpPr>
          <p:cNvPr id="3" name="Content Placeholder 2"/>
          <p:cNvSpPr>
            <a:spLocks noGrp="1"/>
          </p:cNvSpPr>
          <p:nvPr>
            <p:ph sz="half" idx="1"/>
            <p:custDataLst>
              <p:tags r:id="rId1"/>
            </p:custDataLst>
          </p:nvPr>
        </p:nvSpPr>
        <p:spPr>
          <a:xfrm>
            <a:off x="822960" y="1097280"/>
            <a:ext cx="3200400" cy="371246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pl-PL" smtClean="0"/>
              <a:t>Kliknij, aby edytować style wzorca tekstu</a:t>
            </a:r>
          </a:p>
          <a:p>
            <a:pPr lvl="1"/>
            <a:r>
              <a:rPr lang="pl-PL" smtClean="0"/>
              <a:t>Drugi poziom</a:t>
            </a:r>
          </a:p>
          <a:p>
            <a:pPr lvl="2"/>
            <a:r>
              <a:rPr lang="pl-PL" smtClean="0"/>
              <a:t>Trzeci poziom</a:t>
            </a:r>
          </a:p>
          <a:p>
            <a:pPr lvl="3"/>
            <a:r>
              <a:rPr lang="pl-PL" smtClean="0"/>
              <a:t>Czwarty poziom</a:t>
            </a:r>
          </a:p>
          <a:p>
            <a:pPr lvl="4"/>
            <a:r>
              <a:rPr lang="pl-PL" smtClean="0"/>
              <a:t>Piąty poziom</a:t>
            </a:r>
            <a:endParaRPr lang="en-US" dirty="0"/>
          </a:p>
        </p:txBody>
      </p:sp>
      <p:sp>
        <p:nvSpPr>
          <p:cNvPr id="4" name="Content Placeholder 3"/>
          <p:cNvSpPr>
            <a:spLocks noGrp="1"/>
          </p:cNvSpPr>
          <p:nvPr>
            <p:ph sz="half" idx="2"/>
            <p:custDataLst>
              <p:tags r:id="rId2"/>
            </p:custDataLst>
          </p:nvPr>
        </p:nvSpPr>
        <p:spPr>
          <a:xfrm>
            <a:off x="4700016" y="1097280"/>
            <a:ext cx="3200400" cy="371246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pl-PL" smtClean="0"/>
              <a:t>Kliknij, aby edytować style wzorca tekstu</a:t>
            </a:r>
          </a:p>
          <a:p>
            <a:pPr lvl="1"/>
            <a:r>
              <a:rPr lang="pl-PL" smtClean="0"/>
              <a:t>Drugi poziom</a:t>
            </a:r>
          </a:p>
          <a:p>
            <a:pPr lvl="2"/>
            <a:r>
              <a:rPr lang="pl-PL" smtClean="0"/>
              <a:t>Trzeci poziom</a:t>
            </a:r>
          </a:p>
          <a:p>
            <a:pPr lvl="3"/>
            <a:r>
              <a:rPr lang="pl-PL" smtClean="0"/>
              <a:t>Czwarty poziom</a:t>
            </a:r>
          </a:p>
          <a:p>
            <a:pPr lvl="4"/>
            <a:r>
              <a:rPr lang="pl-PL" smtClean="0"/>
              <a:t>Piąty poziom</a:t>
            </a:r>
            <a:endParaRPr lang="en-US" dirty="0"/>
          </a:p>
        </p:txBody>
      </p:sp>
      <p:sp>
        <p:nvSpPr>
          <p:cNvPr id="5" name="Date Placeholder 4"/>
          <p:cNvSpPr>
            <a:spLocks noGrp="1"/>
          </p:cNvSpPr>
          <p:nvPr>
            <p:ph type="dt" sz="half" idx="10"/>
            <p:custDataLst>
              <p:tags r:id="rId3"/>
            </p:custDataLst>
          </p:nvPr>
        </p:nvSpPr>
        <p:spPr/>
        <p:txBody>
          <a:bodyPr/>
          <a:lstStyle/>
          <a:p>
            <a:fld id="{39470C1F-E4CC-4753-A059-94B81795AFCA}" type="datetimeFigureOut">
              <a:rPr lang="pl-PL" smtClean="0"/>
              <a:t>29.07.2012</a:t>
            </a:fld>
            <a:endParaRPr lang="pl-PL" dirty="0"/>
          </a:p>
        </p:txBody>
      </p:sp>
      <p:sp>
        <p:nvSpPr>
          <p:cNvPr id="6" name="Footer Placeholder 5"/>
          <p:cNvSpPr>
            <a:spLocks noGrp="1"/>
          </p:cNvSpPr>
          <p:nvPr>
            <p:ph type="ftr" sz="quarter" idx="11"/>
            <p:custDataLst>
              <p:tags r:id="rId4"/>
            </p:custDataLst>
          </p:nvPr>
        </p:nvSpPr>
        <p:spPr/>
        <p:txBody>
          <a:bodyPr/>
          <a:lstStyle/>
          <a:p>
            <a:endParaRPr lang="pl-PL" dirty="0"/>
          </a:p>
        </p:txBody>
      </p:sp>
      <p:sp>
        <p:nvSpPr>
          <p:cNvPr id="7" name="Slide Number Placeholder 6"/>
          <p:cNvSpPr>
            <a:spLocks noGrp="1"/>
          </p:cNvSpPr>
          <p:nvPr>
            <p:ph type="sldNum" sz="quarter" idx="12"/>
            <p:custDataLst>
              <p:tags r:id="rId5"/>
            </p:custDataLst>
          </p:nvPr>
        </p:nvSpPr>
        <p:spPr/>
        <p:txBody>
          <a:bodyPr/>
          <a:lstStyle/>
          <a:p>
            <a:fld id="{053B418D-563E-4005-BE1B-61F075CF71F2}" type="slidenum">
              <a:rPr lang="pl-PL" smtClean="0"/>
              <a:t>‹#›</a:t>
            </a:fld>
            <a:endParaRPr lang="pl-PL" dirty="0"/>
          </a:p>
        </p:txBody>
      </p:sp>
      <p:sp>
        <p:nvSpPr>
          <p:cNvPr id="8" name="Title 7"/>
          <p:cNvSpPr>
            <a:spLocks noGrp="1"/>
          </p:cNvSpPr>
          <p:nvPr>
            <p:ph type="title"/>
            <p:custDataLst>
              <p:tags r:id="rId6"/>
            </p:custDataLst>
          </p:nvPr>
        </p:nvSpPr>
        <p:spPr/>
        <p:txBody>
          <a:bodyPr/>
          <a:lstStyle/>
          <a:p>
            <a:r>
              <a:rPr lang="pl-PL" smtClean="0"/>
              <a:t>Kliknij, aby edytować styl</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Porównanie">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lstStyle>
            <a:lvl1pPr>
              <a:defRPr/>
            </a:lvl1pPr>
          </a:lstStyle>
          <a:p>
            <a:r>
              <a:rPr lang="pl-PL" smtClean="0"/>
              <a:t>Kliknij, aby edytować styl</a:t>
            </a:r>
            <a:endParaRPr lang="en-US"/>
          </a:p>
        </p:txBody>
      </p:sp>
      <p:sp>
        <p:nvSpPr>
          <p:cNvPr id="3" name="Text Placeholder 2"/>
          <p:cNvSpPr>
            <a:spLocks noGrp="1"/>
          </p:cNvSpPr>
          <p:nvPr>
            <p:ph type="body" idx="1"/>
            <p:custDataLst>
              <p:tags r:id="rId2"/>
            </p:custDataLst>
          </p:nvPr>
        </p:nvSpPr>
        <p:spPr>
          <a:xfrm>
            <a:off x="822960" y="1097280"/>
            <a:ext cx="3200400" cy="548640"/>
          </a:xfrm>
        </p:spPr>
        <p:txBody>
          <a:bodyPr anchor="b">
            <a:normAutofit/>
          </a:bodyPr>
          <a:lstStyle>
            <a:lvl1pPr marL="0" indent="0">
              <a:buNone/>
              <a:defRPr lang="en-US" sz="1400" b="0" kern="1200" cap="all" spc="400" baseline="0" dirty="0" smtClean="0">
                <a:solidFill>
                  <a:schemeClr val="tx1"/>
                </a:solidFill>
                <a:latin typeface="+mn-lt"/>
                <a:ea typeface="+mj-ea"/>
                <a:cs typeface="Tunga" pitchFamily="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100000"/>
              </a:lnSpc>
              <a:spcBef>
                <a:spcPts val="0"/>
              </a:spcBef>
              <a:spcAft>
                <a:spcPts val="0"/>
              </a:spcAft>
              <a:buClr>
                <a:schemeClr val="accent1"/>
              </a:buClr>
              <a:buFont typeface="Arial" pitchFamily="34" charset="0"/>
              <a:buNone/>
            </a:pPr>
            <a:r>
              <a:rPr lang="pl-PL" smtClean="0"/>
              <a:t>Kliknij, aby edytować style wzorca tekstu</a:t>
            </a:r>
          </a:p>
        </p:txBody>
      </p:sp>
      <p:sp>
        <p:nvSpPr>
          <p:cNvPr id="4" name="Content Placeholder 3"/>
          <p:cNvSpPr>
            <a:spLocks noGrp="1"/>
          </p:cNvSpPr>
          <p:nvPr>
            <p:ph sz="half" idx="2"/>
            <p:custDataLst>
              <p:tags r:id="rId3"/>
            </p:custDataLst>
          </p:nvPr>
        </p:nvSpPr>
        <p:spPr>
          <a:xfrm>
            <a:off x="819150" y="1701848"/>
            <a:ext cx="3200400" cy="310896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l-PL" smtClean="0"/>
              <a:t>Kliknij, aby edytować style wzorca tekstu</a:t>
            </a:r>
          </a:p>
          <a:p>
            <a:pPr lvl="1"/>
            <a:r>
              <a:rPr lang="pl-PL" smtClean="0"/>
              <a:t>Drugi poziom</a:t>
            </a:r>
          </a:p>
          <a:p>
            <a:pPr lvl="2"/>
            <a:r>
              <a:rPr lang="pl-PL" smtClean="0"/>
              <a:t>Trzeci poziom</a:t>
            </a:r>
          </a:p>
          <a:p>
            <a:pPr lvl="3"/>
            <a:r>
              <a:rPr lang="pl-PL" smtClean="0"/>
              <a:t>Czwarty poziom</a:t>
            </a:r>
          </a:p>
          <a:p>
            <a:pPr lvl="4"/>
            <a:r>
              <a:rPr lang="pl-PL" smtClean="0"/>
              <a:t>Piąty poziom</a:t>
            </a:r>
            <a:endParaRPr lang="en-US" dirty="0"/>
          </a:p>
        </p:txBody>
      </p:sp>
      <p:sp>
        <p:nvSpPr>
          <p:cNvPr id="5" name="Text Placeholder 4"/>
          <p:cNvSpPr>
            <a:spLocks noGrp="1"/>
          </p:cNvSpPr>
          <p:nvPr>
            <p:ph type="body" sz="quarter" idx="3"/>
            <p:custDataLst>
              <p:tags r:id="rId4"/>
            </p:custDataLst>
          </p:nvPr>
        </p:nvSpPr>
        <p:spPr>
          <a:xfrm>
            <a:off x="4700016" y="1097280"/>
            <a:ext cx="3200400" cy="548640"/>
          </a:xfrm>
        </p:spPr>
        <p:txBody>
          <a:bodyPr anchor="b">
            <a:normAutofit/>
          </a:bodyPr>
          <a:lstStyle>
            <a:lvl1pPr marL="0" indent="0">
              <a:buNone/>
              <a:defRPr lang="en-US" sz="1400" b="0" kern="1200" cap="all" spc="400" baseline="0" dirty="0" smtClean="0">
                <a:solidFill>
                  <a:schemeClr val="tx1"/>
                </a:solidFill>
                <a:latin typeface="+mn-lt"/>
                <a:ea typeface="+mj-ea"/>
                <a:cs typeface="Tunga" pitchFamily="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100000"/>
              </a:lnSpc>
              <a:spcBef>
                <a:spcPts val="0"/>
              </a:spcBef>
              <a:spcAft>
                <a:spcPts val="0"/>
              </a:spcAft>
              <a:buClr>
                <a:schemeClr val="accent1"/>
              </a:buClr>
              <a:buFont typeface="Arial" pitchFamily="34" charset="0"/>
              <a:buNone/>
            </a:pPr>
            <a:r>
              <a:rPr lang="pl-PL" smtClean="0"/>
              <a:t>Kliknij, aby edytować style wzorca tekstu</a:t>
            </a:r>
          </a:p>
        </p:txBody>
      </p:sp>
      <p:sp>
        <p:nvSpPr>
          <p:cNvPr id="6" name="Content Placeholder 5"/>
          <p:cNvSpPr>
            <a:spLocks noGrp="1"/>
          </p:cNvSpPr>
          <p:nvPr>
            <p:ph sz="quarter" idx="4"/>
            <p:custDataLst>
              <p:tags r:id="rId5"/>
            </p:custDataLst>
          </p:nvPr>
        </p:nvSpPr>
        <p:spPr>
          <a:xfrm>
            <a:off x="4700016" y="1701848"/>
            <a:ext cx="3200400" cy="310896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l-PL" smtClean="0"/>
              <a:t>Kliknij, aby edytować style wzorca tekstu</a:t>
            </a:r>
          </a:p>
          <a:p>
            <a:pPr lvl="1"/>
            <a:r>
              <a:rPr lang="pl-PL" smtClean="0"/>
              <a:t>Drugi poziom</a:t>
            </a:r>
          </a:p>
          <a:p>
            <a:pPr lvl="2"/>
            <a:r>
              <a:rPr lang="pl-PL" smtClean="0"/>
              <a:t>Trzeci poziom</a:t>
            </a:r>
          </a:p>
          <a:p>
            <a:pPr lvl="3"/>
            <a:r>
              <a:rPr lang="pl-PL" smtClean="0"/>
              <a:t>Czwarty poziom</a:t>
            </a:r>
          </a:p>
          <a:p>
            <a:pPr lvl="4"/>
            <a:r>
              <a:rPr lang="pl-PL" smtClean="0"/>
              <a:t>Piąty poziom</a:t>
            </a:r>
            <a:endParaRPr lang="en-US" dirty="0"/>
          </a:p>
        </p:txBody>
      </p:sp>
      <p:sp>
        <p:nvSpPr>
          <p:cNvPr id="7" name="Date Placeholder 6"/>
          <p:cNvSpPr>
            <a:spLocks noGrp="1"/>
          </p:cNvSpPr>
          <p:nvPr>
            <p:ph type="dt" sz="half" idx="10"/>
            <p:custDataLst>
              <p:tags r:id="rId6"/>
            </p:custDataLst>
          </p:nvPr>
        </p:nvSpPr>
        <p:spPr/>
        <p:txBody>
          <a:bodyPr/>
          <a:lstStyle/>
          <a:p>
            <a:fld id="{39470C1F-E4CC-4753-A059-94B81795AFCA}" type="datetimeFigureOut">
              <a:rPr lang="pl-PL" smtClean="0"/>
              <a:t>29.07.2012</a:t>
            </a:fld>
            <a:endParaRPr lang="pl-PL" dirty="0"/>
          </a:p>
        </p:txBody>
      </p:sp>
      <p:sp>
        <p:nvSpPr>
          <p:cNvPr id="8" name="Footer Placeholder 7"/>
          <p:cNvSpPr>
            <a:spLocks noGrp="1"/>
          </p:cNvSpPr>
          <p:nvPr>
            <p:ph type="ftr" sz="quarter" idx="11"/>
            <p:custDataLst>
              <p:tags r:id="rId7"/>
            </p:custDataLst>
          </p:nvPr>
        </p:nvSpPr>
        <p:spPr/>
        <p:txBody>
          <a:bodyPr/>
          <a:lstStyle/>
          <a:p>
            <a:endParaRPr lang="pl-PL" dirty="0"/>
          </a:p>
        </p:txBody>
      </p:sp>
      <p:sp>
        <p:nvSpPr>
          <p:cNvPr id="9" name="Slide Number Placeholder 8"/>
          <p:cNvSpPr>
            <a:spLocks noGrp="1"/>
          </p:cNvSpPr>
          <p:nvPr>
            <p:ph type="sldNum" sz="quarter" idx="12"/>
            <p:custDataLst>
              <p:tags r:id="rId8"/>
            </p:custDataLst>
          </p:nvPr>
        </p:nvSpPr>
        <p:spPr/>
        <p:txBody>
          <a:bodyPr/>
          <a:lstStyle/>
          <a:p>
            <a:fld id="{053B418D-563E-4005-BE1B-61F075CF71F2}" type="slidenum">
              <a:rPr lang="pl-PL" smtClean="0"/>
              <a:t>‹#›</a:t>
            </a:fld>
            <a:endParaRPr lang="pl-PL"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ylko tytuł">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lstStyle/>
          <a:p>
            <a:r>
              <a:rPr lang="pl-PL" smtClean="0"/>
              <a:t>Kliknij, aby edytować styl</a:t>
            </a:r>
            <a:endParaRPr lang="en-US"/>
          </a:p>
        </p:txBody>
      </p:sp>
      <p:sp>
        <p:nvSpPr>
          <p:cNvPr id="3" name="Date Placeholder 2"/>
          <p:cNvSpPr>
            <a:spLocks noGrp="1"/>
          </p:cNvSpPr>
          <p:nvPr>
            <p:ph type="dt" sz="half" idx="10"/>
            <p:custDataLst>
              <p:tags r:id="rId2"/>
            </p:custDataLst>
          </p:nvPr>
        </p:nvSpPr>
        <p:spPr/>
        <p:txBody>
          <a:bodyPr/>
          <a:lstStyle/>
          <a:p>
            <a:fld id="{39470C1F-E4CC-4753-A059-94B81795AFCA}" type="datetimeFigureOut">
              <a:rPr lang="pl-PL" smtClean="0"/>
              <a:t>29.07.2012</a:t>
            </a:fld>
            <a:endParaRPr lang="pl-PL" dirty="0"/>
          </a:p>
        </p:txBody>
      </p:sp>
      <p:sp>
        <p:nvSpPr>
          <p:cNvPr id="4" name="Footer Placeholder 3"/>
          <p:cNvSpPr>
            <a:spLocks noGrp="1"/>
          </p:cNvSpPr>
          <p:nvPr>
            <p:ph type="ftr" sz="quarter" idx="11"/>
            <p:custDataLst>
              <p:tags r:id="rId3"/>
            </p:custDataLst>
          </p:nvPr>
        </p:nvSpPr>
        <p:spPr/>
        <p:txBody>
          <a:bodyPr/>
          <a:lstStyle/>
          <a:p>
            <a:endParaRPr lang="pl-PL" dirty="0"/>
          </a:p>
        </p:txBody>
      </p:sp>
      <p:sp>
        <p:nvSpPr>
          <p:cNvPr id="5" name="Slide Number Placeholder 4"/>
          <p:cNvSpPr>
            <a:spLocks noGrp="1"/>
          </p:cNvSpPr>
          <p:nvPr>
            <p:ph type="sldNum" sz="quarter" idx="12"/>
            <p:custDataLst>
              <p:tags r:id="rId4"/>
            </p:custDataLst>
          </p:nvPr>
        </p:nvSpPr>
        <p:spPr/>
        <p:txBody>
          <a:bodyPr/>
          <a:lstStyle/>
          <a:p>
            <a:fld id="{053B418D-563E-4005-BE1B-61F075CF71F2}" type="slidenum">
              <a:rPr lang="pl-PL" smtClean="0"/>
              <a:t>‹#›</a:t>
            </a:fld>
            <a:endParaRPr lang="pl-PL"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Pusty">
    <p:spTree>
      <p:nvGrpSpPr>
        <p:cNvPr id="1" name=""/>
        <p:cNvGrpSpPr/>
        <p:nvPr/>
      </p:nvGrpSpPr>
      <p:grpSpPr>
        <a:xfrm>
          <a:off x="0" y="0"/>
          <a:ext cx="0" cy="0"/>
          <a:chOff x="0" y="0"/>
          <a:chExt cx="0" cy="0"/>
        </a:xfrm>
      </p:grpSpPr>
      <p:sp>
        <p:nvSpPr>
          <p:cNvPr id="2" name="Date Placeholder 1"/>
          <p:cNvSpPr>
            <a:spLocks noGrp="1"/>
          </p:cNvSpPr>
          <p:nvPr>
            <p:ph type="dt" sz="half" idx="10"/>
            <p:custDataLst>
              <p:tags r:id="rId1"/>
            </p:custDataLst>
          </p:nvPr>
        </p:nvSpPr>
        <p:spPr/>
        <p:txBody>
          <a:bodyPr/>
          <a:lstStyle/>
          <a:p>
            <a:fld id="{39470C1F-E4CC-4753-A059-94B81795AFCA}" type="datetimeFigureOut">
              <a:rPr lang="pl-PL" smtClean="0"/>
              <a:t>29.07.2012</a:t>
            </a:fld>
            <a:endParaRPr lang="pl-PL" dirty="0"/>
          </a:p>
        </p:txBody>
      </p:sp>
      <p:sp>
        <p:nvSpPr>
          <p:cNvPr id="3" name="Footer Placeholder 2"/>
          <p:cNvSpPr>
            <a:spLocks noGrp="1"/>
          </p:cNvSpPr>
          <p:nvPr>
            <p:ph type="ftr" sz="quarter" idx="11"/>
            <p:custDataLst>
              <p:tags r:id="rId2"/>
            </p:custDataLst>
          </p:nvPr>
        </p:nvSpPr>
        <p:spPr/>
        <p:txBody>
          <a:bodyPr/>
          <a:lstStyle/>
          <a:p>
            <a:endParaRPr lang="pl-PL" dirty="0"/>
          </a:p>
        </p:txBody>
      </p:sp>
      <p:sp>
        <p:nvSpPr>
          <p:cNvPr id="4" name="Slide Number Placeholder 3"/>
          <p:cNvSpPr>
            <a:spLocks noGrp="1"/>
          </p:cNvSpPr>
          <p:nvPr>
            <p:ph type="sldNum" sz="quarter" idx="12"/>
            <p:custDataLst>
              <p:tags r:id="rId3"/>
            </p:custDataLst>
          </p:nvPr>
        </p:nvSpPr>
        <p:spPr/>
        <p:txBody>
          <a:bodyPr/>
          <a:lstStyle/>
          <a:p>
            <a:fld id="{053B418D-563E-4005-BE1B-61F075CF71F2}" type="slidenum">
              <a:rPr lang="pl-PL" smtClean="0"/>
              <a:t>‹#›</a:t>
            </a:fld>
            <a:endParaRPr lang="pl-PL"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Zawartość z podpisem">
    <p:spTree>
      <p:nvGrpSpPr>
        <p:cNvPr id="1" name=""/>
        <p:cNvGrpSpPr/>
        <p:nvPr/>
      </p:nvGrpSpPr>
      <p:grpSpPr>
        <a:xfrm>
          <a:off x="0" y="0"/>
          <a:ext cx="0" cy="0"/>
          <a:chOff x="0" y="0"/>
          <a:chExt cx="0" cy="0"/>
        </a:xfrm>
      </p:grpSpPr>
      <p:sp>
        <p:nvSpPr>
          <p:cNvPr id="17" name="Right Triangle 16"/>
          <p:cNvSpPr/>
          <p:nvPr>
            <p:custDataLst>
              <p:tags r:id="rId1"/>
            </p:custDataLst>
          </p:nvPr>
        </p:nvSpPr>
        <p:spPr>
          <a:xfrm>
            <a:off x="0" y="2647950"/>
            <a:ext cx="3571875" cy="4210050"/>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ight Triangle 17"/>
          <p:cNvSpPr/>
          <p:nvPr>
            <p:custDataLst>
              <p:tags r:id="rId2"/>
            </p:custDataLst>
          </p:nvPr>
        </p:nvSpPr>
        <p:spPr>
          <a:xfrm rot="5400000">
            <a:off x="433389" y="-433387"/>
            <a:ext cx="6858000" cy="7724778"/>
          </a:xfrm>
          <a:prstGeom prst="rtTriangle">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sz="1800" kern="1200" dirty="0">
              <a:solidFill>
                <a:schemeClr val="lt1"/>
              </a:solidFill>
              <a:latin typeface="+mn-lt"/>
              <a:ea typeface="+mn-ea"/>
              <a:cs typeface="+mn-cs"/>
            </a:endParaRPr>
          </a:p>
        </p:txBody>
      </p:sp>
      <p:sp>
        <p:nvSpPr>
          <p:cNvPr id="2" name="Title 1"/>
          <p:cNvSpPr>
            <a:spLocks noGrp="1"/>
          </p:cNvSpPr>
          <p:nvPr>
            <p:ph type="title"/>
            <p:custDataLst>
              <p:tags r:id="rId3"/>
            </p:custDataLst>
          </p:nvPr>
        </p:nvSpPr>
        <p:spPr>
          <a:xfrm rot="19140000">
            <a:off x="784930" y="1576103"/>
            <a:ext cx="5212080" cy="1089427"/>
          </a:xfrm>
        </p:spPr>
        <p:txBody>
          <a:bodyPr bIns="0" anchor="b"/>
          <a:lstStyle>
            <a:lvl1pPr algn="l">
              <a:defRPr kumimoji="0" lang="en-US" sz="2800" b="0" i="0" u="none" strike="noStrike" kern="1200" cap="all" spc="0" normalizeH="0" baseline="0" noProof="0" dirty="0" smtClean="0">
                <a:ln>
                  <a:noFill/>
                </a:ln>
                <a:solidFill>
                  <a:srgbClr val="FFFFFF"/>
                </a:solidFill>
                <a:effectLst/>
                <a:uLnTx/>
                <a:uFillTx/>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pl-PL" smtClean="0"/>
              <a:t>Kliknij, aby edytować styl</a:t>
            </a:r>
            <a:endParaRPr lang="en-US" dirty="0"/>
          </a:p>
        </p:txBody>
      </p:sp>
      <p:sp>
        <p:nvSpPr>
          <p:cNvPr id="3" name="Content Placeholder 2"/>
          <p:cNvSpPr>
            <a:spLocks noGrp="1"/>
          </p:cNvSpPr>
          <p:nvPr>
            <p:ph idx="1"/>
            <p:custDataLst>
              <p:tags r:id="rId4"/>
            </p:custDataLst>
          </p:nvPr>
        </p:nvSpPr>
        <p:spPr>
          <a:xfrm>
            <a:off x="4749552" y="2618912"/>
            <a:ext cx="3807779" cy="332468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l-PL" smtClean="0"/>
              <a:t>Kliknij, aby edytować style wzorca tekstu</a:t>
            </a:r>
          </a:p>
          <a:p>
            <a:pPr lvl="1"/>
            <a:r>
              <a:rPr lang="pl-PL" smtClean="0"/>
              <a:t>Drugi poziom</a:t>
            </a:r>
          </a:p>
          <a:p>
            <a:pPr lvl="2"/>
            <a:r>
              <a:rPr lang="pl-PL" smtClean="0"/>
              <a:t>Trzeci poziom</a:t>
            </a:r>
          </a:p>
          <a:p>
            <a:pPr lvl="3"/>
            <a:r>
              <a:rPr lang="pl-PL" smtClean="0"/>
              <a:t>Czwarty poziom</a:t>
            </a:r>
          </a:p>
          <a:p>
            <a:pPr lvl="4"/>
            <a:r>
              <a:rPr lang="pl-PL" smtClean="0"/>
              <a:t>Piąty poziom</a:t>
            </a:r>
            <a:endParaRPr lang="en-US" dirty="0"/>
          </a:p>
        </p:txBody>
      </p:sp>
      <p:sp>
        <p:nvSpPr>
          <p:cNvPr id="4" name="Text Placeholder 3"/>
          <p:cNvSpPr>
            <a:spLocks noGrp="1"/>
          </p:cNvSpPr>
          <p:nvPr>
            <p:ph type="body" sz="half" idx="2"/>
            <p:custDataLst>
              <p:tags r:id="rId5"/>
            </p:custDataLst>
          </p:nvPr>
        </p:nvSpPr>
        <p:spPr>
          <a:xfrm rot="19140000">
            <a:off x="1297954" y="2253385"/>
            <a:ext cx="5794760" cy="623314"/>
          </a:xfrm>
        </p:spPr>
        <p:txBody>
          <a:bodyPr>
            <a:normAutofit/>
          </a:bodyPr>
          <a:lstStyle>
            <a:lvl1pPr marL="0" indent="0">
              <a:buNone/>
              <a:defRPr lang="en-US" sz="1400" b="1" kern="1200" dirty="0" smtClean="0">
                <a:solidFill>
                  <a:srgbClr val="FFFFFF"/>
                </a:solidFill>
                <a:latin typeface="+mn-lt"/>
                <a:ea typeface="+mn-ea"/>
                <a:cs typeface="+mn-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300"/>
              </a:spcBef>
              <a:spcAft>
                <a:spcPts val="0"/>
              </a:spcAft>
              <a:buClr>
                <a:schemeClr val="accent1"/>
              </a:buClr>
              <a:buSzPct val="100000"/>
              <a:buFont typeface="Arial" pitchFamily="34" charset="0"/>
              <a:buNone/>
              <a:tabLst/>
              <a:defRPr/>
            </a:pPr>
            <a:r>
              <a:rPr lang="pl-PL" smtClean="0"/>
              <a:t>Kliknij, aby edytować style wzorca tekstu</a:t>
            </a:r>
          </a:p>
        </p:txBody>
      </p:sp>
      <p:sp>
        <p:nvSpPr>
          <p:cNvPr id="5" name="Date Placeholder 4"/>
          <p:cNvSpPr>
            <a:spLocks noGrp="1"/>
          </p:cNvSpPr>
          <p:nvPr>
            <p:ph type="dt" sz="half" idx="10"/>
            <p:custDataLst>
              <p:tags r:id="rId6"/>
            </p:custDataLst>
          </p:nvPr>
        </p:nvSpPr>
        <p:spPr/>
        <p:txBody>
          <a:bodyPr/>
          <a:lstStyle/>
          <a:p>
            <a:fld id="{39470C1F-E4CC-4753-A059-94B81795AFCA}" type="datetimeFigureOut">
              <a:rPr lang="pl-PL" smtClean="0"/>
              <a:t>29.07.2012</a:t>
            </a:fld>
            <a:endParaRPr lang="pl-PL" dirty="0"/>
          </a:p>
        </p:txBody>
      </p:sp>
      <p:sp>
        <p:nvSpPr>
          <p:cNvPr id="6" name="Footer Placeholder 5"/>
          <p:cNvSpPr>
            <a:spLocks noGrp="1"/>
          </p:cNvSpPr>
          <p:nvPr>
            <p:ph type="ftr" sz="quarter" idx="11"/>
            <p:custDataLst>
              <p:tags r:id="rId7"/>
            </p:custDataLst>
          </p:nvPr>
        </p:nvSpPr>
        <p:spPr/>
        <p:txBody>
          <a:bodyPr/>
          <a:lstStyle>
            <a:lvl1pPr>
              <a:defRPr>
                <a:solidFill>
                  <a:schemeClr val="tx2"/>
                </a:solidFill>
              </a:defRPr>
            </a:lvl1pPr>
          </a:lstStyle>
          <a:p>
            <a:endParaRPr lang="pl-PL" dirty="0"/>
          </a:p>
        </p:txBody>
      </p:sp>
      <p:sp>
        <p:nvSpPr>
          <p:cNvPr id="7" name="Slide Number Placeholder 6"/>
          <p:cNvSpPr>
            <a:spLocks noGrp="1"/>
          </p:cNvSpPr>
          <p:nvPr>
            <p:ph type="sldNum" sz="quarter" idx="12"/>
            <p:custDataLst>
              <p:tags r:id="rId8"/>
            </p:custDataLst>
          </p:nvPr>
        </p:nvSpPr>
        <p:spPr>
          <a:ln>
            <a:solidFill>
              <a:schemeClr val="tx2"/>
            </a:solidFill>
          </a:ln>
        </p:spPr>
        <p:txBody>
          <a:bodyPr/>
          <a:lstStyle>
            <a:lvl1pPr>
              <a:defRPr>
                <a:solidFill>
                  <a:schemeClr val="tx2"/>
                </a:solidFill>
              </a:defRPr>
            </a:lvl1pPr>
          </a:lstStyle>
          <a:p>
            <a:fld id="{053B418D-563E-4005-BE1B-61F075CF71F2}" type="slidenum">
              <a:rPr lang="pl-PL" smtClean="0"/>
              <a:t>‹#›</a:t>
            </a:fld>
            <a:endParaRPr lang="pl-PL"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Obraz z podpisem">
    <p:spTree>
      <p:nvGrpSpPr>
        <p:cNvPr id="1" name=""/>
        <p:cNvGrpSpPr/>
        <p:nvPr/>
      </p:nvGrpSpPr>
      <p:grpSpPr>
        <a:xfrm>
          <a:off x="0" y="0"/>
          <a:ext cx="0" cy="0"/>
          <a:chOff x="0" y="0"/>
          <a:chExt cx="0" cy="0"/>
        </a:xfrm>
      </p:grpSpPr>
      <p:sp>
        <p:nvSpPr>
          <p:cNvPr id="11" name="Picture Placeholder 10"/>
          <p:cNvSpPr>
            <a:spLocks noGrp="1"/>
          </p:cNvSpPr>
          <p:nvPr>
            <p:ph type="pic" sz="quarter" idx="14"/>
            <p:custDataLst>
              <p:tags r:id="rId1"/>
            </p:custDataLst>
          </p:nvPr>
        </p:nvSpPr>
        <p:spPr>
          <a:xfrm>
            <a:off x="2028825" y="0"/>
            <a:ext cx="7115175" cy="6858000"/>
          </a:xfrm>
          <a:custGeom>
            <a:avLst/>
            <a:gdLst>
              <a:gd name="connsiteX0" fmla="*/ 0 w 7104888"/>
              <a:gd name="connsiteY0" fmla="*/ 0 h 6858000"/>
              <a:gd name="connsiteX1" fmla="*/ 7104888 w 7104888"/>
              <a:gd name="connsiteY1" fmla="*/ 0 h 6858000"/>
              <a:gd name="connsiteX2" fmla="*/ 7104888 w 7104888"/>
              <a:gd name="connsiteY2" fmla="*/ 6858000 h 6858000"/>
              <a:gd name="connsiteX3" fmla="*/ 0 w 7104888"/>
              <a:gd name="connsiteY3" fmla="*/ 6858000 h 6858000"/>
              <a:gd name="connsiteX4" fmla="*/ 0 w 7104888"/>
              <a:gd name="connsiteY4" fmla="*/ 0 h 6858000"/>
              <a:gd name="connsiteX0" fmla="*/ 0 w 7104888"/>
              <a:gd name="connsiteY0" fmla="*/ 0 h 6858000"/>
              <a:gd name="connsiteX1" fmla="*/ 5695188 w 7104888"/>
              <a:gd name="connsiteY1" fmla="*/ 0 h 6858000"/>
              <a:gd name="connsiteX2" fmla="*/ 7104888 w 7104888"/>
              <a:gd name="connsiteY2" fmla="*/ 0 h 6858000"/>
              <a:gd name="connsiteX3" fmla="*/ 7104888 w 7104888"/>
              <a:gd name="connsiteY3" fmla="*/ 6858000 h 6858000"/>
              <a:gd name="connsiteX4" fmla="*/ 0 w 7104888"/>
              <a:gd name="connsiteY4" fmla="*/ 6858000 h 6858000"/>
              <a:gd name="connsiteX5" fmla="*/ 0 w 7104888"/>
              <a:gd name="connsiteY5" fmla="*/ 0 h 6858000"/>
              <a:gd name="connsiteX0" fmla="*/ 10287 w 7115175"/>
              <a:gd name="connsiteY0" fmla="*/ 0 h 6858000"/>
              <a:gd name="connsiteX1" fmla="*/ 5705475 w 7115175"/>
              <a:gd name="connsiteY1" fmla="*/ 0 h 6858000"/>
              <a:gd name="connsiteX2" fmla="*/ 7115175 w 7115175"/>
              <a:gd name="connsiteY2" fmla="*/ 0 h 6858000"/>
              <a:gd name="connsiteX3" fmla="*/ 7115175 w 7115175"/>
              <a:gd name="connsiteY3" fmla="*/ 6858000 h 6858000"/>
              <a:gd name="connsiteX4" fmla="*/ 10287 w 7115175"/>
              <a:gd name="connsiteY4" fmla="*/ 6858000 h 6858000"/>
              <a:gd name="connsiteX5" fmla="*/ 0 w 7115175"/>
              <a:gd name="connsiteY5" fmla="*/ 5048250 h 6858000"/>
              <a:gd name="connsiteX6" fmla="*/ 10287 w 7115175"/>
              <a:gd name="connsiteY6" fmla="*/ 0 h 6858000"/>
              <a:gd name="connsiteX0" fmla="*/ 10287 w 7115175"/>
              <a:gd name="connsiteY0" fmla="*/ 0 h 6858000"/>
              <a:gd name="connsiteX1" fmla="*/ 5705475 w 7115175"/>
              <a:gd name="connsiteY1" fmla="*/ 0 h 6858000"/>
              <a:gd name="connsiteX2" fmla="*/ 7115175 w 7115175"/>
              <a:gd name="connsiteY2" fmla="*/ 0 h 6858000"/>
              <a:gd name="connsiteX3" fmla="*/ 7115175 w 7115175"/>
              <a:gd name="connsiteY3" fmla="*/ 6858000 h 6858000"/>
              <a:gd name="connsiteX4" fmla="*/ 1533526 w 7115175"/>
              <a:gd name="connsiteY4" fmla="*/ 6848475 h 6858000"/>
              <a:gd name="connsiteX5" fmla="*/ 10287 w 7115175"/>
              <a:gd name="connsiteY5" fmla="*/ 6858000 h 6858000"/>
              <a:gd name="connsiteX6" fmla="*/ 0 w 7115175"/>
              <a:gd name="connsiteY6" fmla="*/ 5048250 h 6858000"/>
              <a:gd name="connsiteX7" fmla="*/ 10287 w 7115175"/>
              <a:gd name="connsiteY7" fmla="*/ 0 h 6858000"/>
              <a:gd name="connsiteX0" fmla="*/ 10287 w 7115175"/>
              <a:gd name="connsiteY0" fmla="*/ 0 h 6858000"/>
              <a:gd name="connsiteX1" fmla="*/ 5705475 w 7115175"/>
              <a:gd name="connsiteY1" fmla="*/ 0 h 6858000"/>
              <a:gd name="connsiteX2" fmla="*/ 7115175 w 7115175"/>
              <a:gd name="connsiteY2" fmla="*/ 0 h 6858000"/>
              <a:gd name="connsiteX3" fmla="*/ 7115175 w 7115175"/>
              <a:gd name="connsiteY3" fmla="*/ 6858000 h 6858000"/>
              <a:gd name="connsiteX4" fmla="*/ 1533526 w 7115175"/>
              <a:gd name="connsiteY4" fmla="*/ 6848475 h 6858000"/>
              <a:gd name="connsiteX5" fmla="*/ 0 w 7115175"/>
              <a:gd name="connsiteY5" fmla="*/ 5048250 h 6858000"/>
              <a:gd name="connsiteX6" fmla="*/ 10287 w 7115175"/>
              <a:gd name="connsiteY6" fmla="*/ 0 h 6858000"/>
              <a:gd name="connsiteX0" fmla="*/ 0 w 7115175"/>
              <a:gd name="connsiteY0" fmla="*/ 5048250 h 6858000"/>
              <a:gd name="connsiteX1" fmla="*/ 5705475 w 7115175"/>
              <a:gd name="connsiteY1" fmla="*/ 0 h 6858000"/>
              <a:gd name="connsiteX2" fmla="*/ 7115175 w 7115175"/>
              <a:gd name="connsiteY2" fmla="*/ 0 h 6858000"/>
              <a:gd name="connsiteX3" fmla="*/ 7115175 w 7115175"/>
              <a:gd name="connsiteY3" fmla="*/ 6858000 h 6858000"/>
              <a:gd name="connsiteX4" fmla="*/ 1533526 w 7115175"/>
              <a:gd name="connsiteY4" fmla="*/ 6848475 h 6858000"/>
              <a:gd name="connsiteX5" fmla="*/ 0 w 7115175"/>
              <a:gd name="connsiteY5" fmla="*/ 504825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15175" h="6858000">
                <a:moveTo>
                  <a:pt x="0" y="5048250"/>
                </a:moveTo>
                <a:lnTo>
                  <a:pt x="5705475" y="0"/>
                </a:lnTo>
                <a:lnTo>
                  <a:pt x="7115175" y="0"/>
                </a:lnTo>
                <a:lnTo>
                  <a:pt x="7115175" y="6858000"/>
                </a:lnTo>
                <a:lnTo>
                  <a:pt x="1533526" y="6848475"/>
                </a:lnTo>
                <a:lnTo>
                  <a:pt x="0" y="5048250"/>
                </a:lnTo>
                <a:close/>
              </a:path>
            </a:pathLst>
          </a:custGeom>
          <a:solidFill>
            <a:schemeClr val="accent3">
              <a:alpha val="80000"/>
            </a:schemeClr>
          </a:solidFill>
        </p:spPr>
        <p:txBody>
          <a:bodyPr rIns="182880" anchor="ctr"/>
          <a:lstStyle>
            <a:lvl1pPr algn="r">
              <a:defRPr/>
            </a:lvl1pPr>
          </a:lstStyle>
          <a:p>
            <a:r>
              <a:rPr lang="pl-PL" dirty="0" smtClean="0"/>
              <a:t>Kliknij ikonę, aby dodać obraz</a:t>
            </a:r>
            <a:endParaRPr lang="en-US" dirty="0"/>
          </a:p>
        </p:txBody>
      </p:sp>
      <p:sp>
        <p:nvSpPr>
          <p:cNvPr id="9" name="Right Triangle 8"/>
          <p:cNvSpPr/>
          <p:nvPr>
            <p:custDataLst>
              <p:tags r:id="rId2"/>
            </p:custDataLst>
          </p:nvPr>
        </p:nvSpPr>
        <p:spPr>
          <a:xfrm>
            <a:off x="0" y="2647950"/>
            <a:ext cx="3571875" cy="4210050"/>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9"/>
          <p:cNvSpPr/>
          <p:nvPr>
            <p:custDataLst>
              <p:tags r:id="rId3"/>
            </p:custDataLst>
          </p:nvPr>
        </p:nvSpPr>
        <p:spPr>
          <a:xfrm>
            <a:off x="0" y="5048250"/>
            <a:ext cx="3571875" cy="1809750"/>
          </a:xfrm>
          <a:custGeom>
            <a:avLst/>
            <a:gdLst>
              <a:gd name="connsiteX0" fmla="*/ 0 w 3571875"/>
              <a:gd name="connsiteY0" fmla="*/ 4210050 h 4210050"/>
              <a:gd name="connsiteX1" fmla="*/ 0 w 3571875"/>
              <a:gd name="connsiteY1" fmla="*/ 0 h 4210050"/>
              <a:gd name="connsiteX2" fmla="*/ 3571875 w 3571875"/>
              <a:gd name="connsiteY2" fmla="*/ 4210050 h 4210050"/>
              <a:gd name="connsiteX3" fmla="*/ 0 w 3571875"/>
              <a:gd name="connsiteY3" fmla="*/ 4210050 h 4210050"/>
              <a:gd name="connsiteX0" fmla="*/ 0 w 3571875"/>
              <a:gd name="connsiteY0" fmla="*/ 1809750 h 1809750"/>
              <a:gd name="connsiteX1" fmla="*/ 1895475 w 3571875"/>
              <a:gd name="connsiteY1" fmla="*/ 0 h 1809750"/>
              <a:gd name="connsiteX2" fmla="*/ 3571875 w 3571875"/>
              <a:gd name="connsiteY2" fmla="*/ 1809750 h 1809750"/>
              <a:gd name="connsiteX3" fmla="*/ 0 w 3571875"/>
              <a:gd name="connsiteY3" fmla="*/ 1809750 h 1809750"/>
              <a:gd name="connsiteX0" fmla="*/ 0 w 3571875"/>
              <a:gd name="connsiteY0" fmla="*/ 1809750 h 1809750"/>
              <a:gd name="connsiteX1" fmla="*/ 2038350 w 3571875"/>
              <a:gd name="connsiteY1" fmla="*/ 0 h 1809750"/>
              <a:gd name="connsiteX2" fmla="*/ 3571875 w 3571875"/>
              <a:gd name="connsiteY2" fmla="*/ 1809750 h 1809750"/>
              <a:gd name="connsiteX3" fmla="*/ 0 w 3571875"/>
              <a:gd name="connsiteY3" fmla="*/ 1809750 h 1809750"/>
            </a:gdLst>
            <a:ahLst/>
            <a:cxnLst>
              <a:cxn ang="0">
                <a:pos x="connsiteX0" y="connsiteY0"/>
              </a:cxn>
              <a:cxn ang="0">
                <a:pos x="connsiteX1" y="connsiteY1"/>
              </a:cxn>
              <a:cxn ang="0">
                <a:pos x="connsiteX2" y="connsiteY2"/>
              </a:cxn>
              <a:cxn ang="0">
                <a:pos x="connsiteX3" y="connsiteY3"/>
              </a:cxn>
            </a:cxnLst>
            <a:rect l="l" t="t" r="r" b="b"/>
            <a:pathLst>
              <a:path w="3571875" h="1809750">
                <a:moveTo>
                  <a:pt x="0" y="1809750"/>
                </a:moveTo>
                <a:lnTo>
                  <a:pt x="2038350" y="0"/>
                </a:lnTo>
                <a:lnTo>
                  <a:pt x="3571875" y="1809750"/>
                </a:lnTo>
                <a:lnTo>
                  <a:pt x="0" y="1809750"/>
                </a:lnTo>
                <a:close/>
              </a:path>
            </a:pathLst>
          </a:cu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custDataLst>
              <p:tags r:id="rId4"/>
            </p:custDataLst>
          </p:nvPr>
        </p:nvSpPr>
        <p:spPr>
          <a:xfrm rot="19140000">
            <a:off x="671197" y="1717501"/>
            <a:ext cx="5486400" cy="867444"/>
          </a:xfrm>
        </p:spPr>
        <p:txBody>
          <a:bodyPr anchor="b"/>
          <a:lstStyle>
            <a:lvl1pPr algn="l">
              <a:defRPr sz="2800" b="0">
                <a:latin typeface="+mj-lt"/>
              </a:defRPr>
            </a:lvl1pPr>
          </a:lstStyle>
          <a:p>
            <a:r>
              <a:rPr lang="pl-PL" smtClean="0"/>
              <a:t>Kliknij, aby edytować styl</a:t>
            </a:r>
            <a:endParaRPr lang="en-US" dirty="0"/>
          </a:p>
        </p:txBody>
      </p:sp>
      <p:sp>
        <p:nvSpPr>
          <p:cNvPr id="4" name="Text Placeholder 3"/>
          <p:cNvSpPr>
            <a:spLocks noGrp="1"/>
          </p:cNvSpPr>
          <p:nvPr>
            <p:ph type="body" sz="half" idx="2"/>
            <p:custDataLst>
              <p:tags r:id="rId5"/>
            </p:custDataLst>
          </p:nvPr>
        </p:nvSpPr>
        <p:spPr>
          <a:xfrm rot="19140000">
            <a:off x="1143479" y="2180529"/>
            <a:ext cx="6096545" cy="740664"/>
          </a:xfrm>
        </p:spPr>
        <p:txBody>
          <a:bodyPr/>
          <a:lstStyle>
            <a:lvl1pPr marL="0" indent="0">
              <a:buNone/>
              <a:defRPr sz="1400">
                <a:solidFill>
                  <a:schemeClr val="tx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l-PL" smtClean="0"/>
              <a:t>Kliknij, aby edytować style wzorca tekstu</a:t>
            </a:r>
          </a:p>
        </p:txBody>
      </p:sp>
      <p:sp>
        <p:nvSpPr>
          <p:cNvPr id="5" name="Date Placeholder 4"/>
          <p:cNvSpPr>
            <a:spLocks noGrp="1"/>
          </p:cNvSpPr>
          <p:nvPr>
            <p:ph type="dt" sz="half" idx="10"/>
            <p:custDataLst>
              <p:tags r:id="rId6"/>
            </p:custDataLst>
          </p:nvPr>
        </p:nvSpPr>
        <p:spPr/>
        <p:txBody>
          <a:bodyPr/>
          <a:lstStyle/>
          <a:p>
            <a:fld id="{39470C1F-E4CC-4753-A059-94B81795AFCA}" type="datetimeFigureOut">
              <a:rPr lang="pl-PL" smtClean="0"/>
              <a:t>29.07.2012</a:t>
            </a:fld>
            <a:endParaRPr lang="pl-PL" dirty="0"/>
          </a:p>
        </p:txBody>
      </p:sp>
      <p:sp>
        <p:nvSpPr>
          <p:cNvPr id="6" name="Footer Placeholder 5"/>
          <p:cNvSpPr>
            <a:spLocks noGrp="1"/>
          </p:cNvSpPr>
          <p:nvPr>
            <p:ph type="ftr" sz="quarter" idx="11"/>
            <p:custDataLst>
              <p:tags r:id="rId7"/>
            </p:custDataLst>
          </p:nvPr>
        </p:nvSpPr>
        <p:spPr/>
        <p:txBody>
          <a:bodyPr/>
          <a:lstStyle/>
          <a:p>
            <a:endParaRPr lang="pl-PL" dirty="0"/>
          </a:p>
        </p:txBody>
      </p:sp>
      <p:sp>
        <p:nvSpPr>
          <p:cNvPr id="7" name="Slide Number Placeholder 6"/>
          <p:cNvSpPr>
            <a:spLocks noGrp="1"/>
          </p:cNvSpPr>
          <p:nvPr>
            <p:ph type="sldNum" sz="quarter" idx="12"/>
            <p:custDataLst>
              <p:tags r:id="rId8"/>
            </p:custDataLst>
          </p:nvPr>
        </p:nvSpPr>
        <p:spPr/>
        <p:txBody>
          <a:bodyPr/>
          <a:lstStyle/>
          <a:p>
            <a:fld id="{053B418D-563E-4005-BE1B-61F075CF71F2}" type="slidenum">
              <a:rPr lang="pl-PL" smtClean="0"/>
              <a:t>‹#›</a:t>
            </a:fld>
            <a:endParaRPr lang="pl-PL"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ags" Target="../tags/tag1.xml"/><Relationship Id="rId18" Type="http://schemas.openxmlformats.org/officeDocument/2006/relationships/tags" Target="../tags/tag6.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tags" Target="../tags/tag5.xml"/><Relationship Id="rId2" Type="http://schemas.openxmlformats.org/officeDocument/2006/relationships/slideLayout" Target="../slideLayouts/slideLayout2.xml"/><Relationship Id="rId16" Type="http://schemas.openxmlformats.org/officeDocument/2006/relationships/tags" Target="../tags/tag4.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ags" Target="../tags/tag3.xml"/><Relationship Id="rId10" Type="http://schemas.openxmlformats.org/officeDocument/2006/relationships/slideLayout" Target="../slideLayouts/slideLayout10.xml"/><Relationship Id="rId19" Type="http://schemas.openxmlformats.org/officeDocument/2006/relationships/tags" Target="../tags/tag7.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ags" Target="../tags/tag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Freeform 6"/>
          <p:cNvSpPr/>
          <p:nvPr>
            <p:custDataLst>
              <p:tags r:id="rId13"/>
            </p:custDataLst>
          </p:nvPr>
        </p:nvSpPr>
        <p:spPr>
          <a:xfrm>
            <a:off x="-2382" y="5050633"/>
            <a:ext cx="3574257" cy="1807368"/>
          </a:xfrm>
          <a:custGeom>
            <a:avLst/>
            <a:gdLst>
              <a:gd name="connsiteX0" fmla="*/ 0 w 3571875"/>
              <a:gd name="connsiteY0" fmla="*/ 4210050 h 4210050"/>
              <a:gd name="connsiteX1" fmla="*/ 0 w 3571875"/>
              <a:gd name="connsiteY1" fmla="*/ 0 h 4210050"/>
              <a:gd name="connsiteX2" fmla="*/ 3571875 w 3571875"/>
              <a:gd name="connsiteY2" fmla="*/ 4210050 h 4210050"/>
              <a:gd name="connsiteX3" fmla="*/ 0 w 3571875"/>
              <a:gd name="connsiteY3" fmla="*/ 4210050 h 4210050"/>
              <a:gd name="connsiteX0" fmla="*/ 0 w 3571875"/>
              <a:gd name="connsiteY0" fmla="*/ 4210050 h 4210050"/>
              <a:gd name="connsiteX1" fmla="*/ 0 w 3571875"/>
              <a:gd name="connsiteY1" fmla="*/ 0 h 4210050"/>
              <a:gd name="connsiteX2" fmla="*/ 2028825 w 3571875"/>
              <a:gd name="connsiteY2" fmla="*/ 2388394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205038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393157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393157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281238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393157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393157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76450 w 3571875"/>
              <a:gd name="connsiteY2" fmla="*/ 2274094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245519 w 3571875"/>
              <a:gd name="connsiteY2" fmla="*/ 2405063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38350 w 3571875"/>
              <a:gd name="connsiteY2" fmla="*/ 2405063 h 4210050"/>
              <a:gd name="connsiteX3" fmla="*/ 3571875 w 3571875"/>
              <a:gd name="connsiteY3" fmla="*/ 4210050 h 4210050"/>
              <a:gd name="connsiteX4" fmla="*/ 0 w 3571875"/>
              <a:gd name="connsiteY4" fmla="*/ 4210050 h 4210050"/>
              <a:gd name="connsiteX0" fmla="*/ 0 w 3571875"/>
              <a:gd name="connsiteY0" fmla="*/ 2433637 h 2433637"/>
              <a:gd name="connsiteX1" fmla="*/ 257175 w 3571875"/>
              <a:gd name="connsiteY1" fmla="*/ 0 h 2433637"/>
              <a:gd name="connsiteX2" fmla="*/ 2038350 w 3571875"/>
              <a:gd name="connsiteY2" fmla="*/ 628650 h 2433637"/>
              <a:gd name="connsiteX3" fmla="*/ 3571875 w 3571875"/>
              <a:gd name="connsiteY3" fmla="*/ 2433637 h 2433637"/>
              <a:gd name="connsiteX4" fmla="*/ 0 w 3571875"/>
              <a:gd name="connsiteY4" fmla="*/ 2433637 h 2433637"/>
              <a:gd name="connsiteX0" fmla="*/ 2382 w 3574257"/>
              <a:gd name="connsiteY0" fmla="*/ 1807368 h 1807368"/>
              <a:gd name="connsiteX1" fmla="*/ 0 w 3574257"/>
              <a:gd name="connsiteY1" fmla="*/ 0 h 1807368"/>
              <a:gd name="connsiteX2" fmla="*/ 2040732 w 3574257"/>
              <a:gd name="connsiteY2" fmla="*/ 2381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1924051 w 3574257"/>
              <a:gd name="connsiteY2" fmla="*/ 307181 h 1807368"/>
              <a:gd name="connsiteX3" fmla="*/ 3574257 w 3574257"/>
              <a:gd name="connsiteY3" fmla="*/ 1807368 h 1807368"/>
              <a:gd name="connsiteX4" fmla="*/ 2382 w 3574257"/>
              <a:gd name="connsiteY4" fmla="*/ 1807368 h 1807368"/>
              <a:gd name="connsiteX0" fmla="*/ 2382 w 3574257"/>
              <a:gd name="connsiteY0" fmla="*/ 1809749 h 1809749"/>
              <a:gd name="connsiteX1" fmla="*/ 0 w 3574257"/>
              <a:gd name="connsiteY1" fmla="*/ 2381 h 1809749"/>
              <a:gd name="connsiteX2" fmla="*/ 2038351 w 3574257"/>
              <a:gd name="connsiteY2" fmla="*/ 0 h 1809749"/>
              <a:gd name="connsiteX3" fmla="*/ 3574257 w 3574257"/>
              <a:gd name="connsiteY3" fmla="*/ 1809749 h 1809749"/>
              <a:gd name="connsiteX4" fmla="*/ 2382 w 3574257"/>
              <a:gd name="connsiteY4" fmla="*/ 1809749 h 1809749"/>
              <a:gd name="connsiteX0" fmla="*/ 2382 w 3574257"/>
              <a:gd name="connsiteY0" fmla="*/ 1807368 h 1807368"/>
              <a:gd name="connsiteX1" fmla="*/ 0 w 3574257"/>
              <a:gd name="connsiteY1" fmla="*/ 0 h 1807368"/>
              <a:gd name="connsiteX2" fmla="*/ 1640682 w 3574257"/>
              <a:gd name="connsiteY2" fmla="*/ 450057 h 1807368"/>
              <a:gd name="connsiteX3" fmla="*/ 3574257 w 3574257"/>
              <a:gd name="connsiteY3" fmla="*/ 1807368 h 1807368"/>
              <a:gd name="connsiteX4" fmla="*/ 2382 w 3574257"/>
              <a:gd name="connsiteY4" fmla="*/ 1807368 h 1807368"/>
              <a:gd name="connsiteX0" fmla="*/ 2382 w 3574257"/>
              <a:gd name="connsiteY0" fmla="*/ 1809749 h 1809749"/>
              <a:gd name="connsiteX1" fmla="*/ 0 w 3574257"/>
              <a:gd name="connsiteY1" fmla="*/ 2381 h 1809749"/>
              <a:gd name="connsiteX2" fmla="*/ 2038351 w 3574257"/>
              <a:gd name="connsiteY2" fmla="*/ 0 h 1809749"/>
              <a:gd name="connsiteX3" fmla="*/ 3574257 w 3574257"/>
              <a:gd name="connsiteY3" fmla="*/ 1809749 h 1809749"/>
              <a:gd name="connsiteX4" fmla="*/ 2382 w 3574257"/>
              <a:gd name="connsiteY4" fmla="*/ 1809749 h 1809749"/>
              <a:gd name="connsiteX0" fmla="*/ 2382 w 3574257"/>
              <a:gd name="connsiteY0" fmla="*/ 1807368 h 1807368"/>
              <a:gd name="connsiteX1" fmla="*/ 0 w 3574257"/>
              <a:gd name="connsiteY1" fmla="*/ 0 h 1807368"/>
              <a:gd name="connsiteX2" fmla="*/ 1657351 w 3574257"/>
              <a:gd name="connsiteY2" fmla="*/ 230982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2040732 w 3574257"/>
              <a:gd name="connsiteY2" fmla="*/ 2382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1774032 w 3574257"/>
              <a:gd name="connsiteY2" fmla="*/ 161925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1969294 w 3574257"/>
              <a:gd name="connsiteY2" fmla="*/ 21432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1819275 w 3574257"/>
              <a:gd name="connsiteY2" fmla="*/ 200026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2045494 w 3574257"/>
              <a:gd name="connsiteY2" fmla="*/ 1 h 1807368"/>
              <a:gd name="connsiteX3" fmla="*/ 3574257 w 3574257"/>
              <a:gd name="connsiteY3" fmla="*/ 1807368 h 1807368"/>
              <a:gd name="connsiteX4" fmla="*/ 2382 w 3574257"/>
              <a:gd name="connsiteY4" fmla="*/ 1807368 h 1807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4257" h="1807368">
                <a:moveTo>
                  <a:pt x="2382" y="1807368"/>
                </a:moveTo>
                <a:lnTo>
                  <a:pt x="0" y="0"/>
                </a:lnTo>
                <a:lnTo>
                  <a:pt x="2045494" y="1"/>
                </a:lnTo>
                <a:lnTo>
                  <a:pt x="3574257" y="1807368"/>
                </a:lnTo>
                <a:lnTo>
                  <a:pt x="2382" y="1807368"/>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reeform 7"/>
          <p:cNvSpPr/>
          <p:nvPr>
            <p:custDataLst>
              <p:tags r:id="rId14"/>
            </p:custDataLst>
          </p:nvPr>
        </p:nvSpPr>
        <p:spPr>
          <a:xfrm>
            <a:off x="-2380" y="5051292"/>
            <a:ext cx="9146380" cy="1806709"/>
          </a:xfrm>
          <a:custGeom>
            <a:avLst/>
            <a:gdLst>
              <a:gd name="connsiteX0" fmla="*/ 0 w 3350419"/>
              <a:gd name="connsiteY0" fmla="*/ 2081213 h 2083594"/>
              <a:gd name="connsiteX1" fmla="*/ 3031331 w 3350419"/>
              <a:gd name="connsiteY1" fmla="*/ 0 h 2083594"/>
              <a:gd name="connsiteX2" fmla="*/ 3350419 w 3350419"/>
              <a:gd name="connsiteY2" fmla="*/ 80963 h 2083594"/>
              <a:gd name="connsiteX3" fmla="*/ 3350419 w 3350419"/>
              <a:gd name="connsiteY3" fmla="*/ 2083594 h 2083594"/>
              <a:gd name="connsiteX4" fmla="*/ 0 w 3350419"/>
              <a:gd name="connsiteY4" fmla="*/ 2081213 h 2083594"/>
              <a:gd name="connsiteX0" fmla="*/ 0 w 3112294"/>
              <a:gd name="connsiteY0" fmla="*/ 2019301 h 2083594"/>
              <a:gd name="connsiteX1" fmla="*/ 2793206 w 3112294"/>
              <a:gd name="connsiteY1" fmla="*/ 0 h 2083594"/>
              <a:gd name="connsiteX2" fmla="*/ 3112294 w 3112294"/>
              <a:gd name="connsiteY2" fmla="*/ 80963 h 2083594"/>
              <a:gd name="connsiteX3" fmla="*/ 3112294 w 3112294"/>
              <a:gd name="connsiteY3" fmla="*/ 2083594 h 2083594"/>
              <a:gd name="connsiteX4" fmla="*/ 0 w 3112294"/>
              <a:gd name="connsiteY4" fmla="*/ 2019301 h 2083594"/>
              <a:gd name="connsiteX0" fmla="*/ 0 w 3345656"/>
              <a:gd name="connsiteY0" fmla="*/ 2097882 h 2097882"/>
              <a:gd name="connsiteX1" fmla="*/ 3026568 w 3345656"/>
              <a:gd name="connsiteY1" fmla="*/ 0 h 2097882"/>
              <a:gd name="connsiteX2" fmla="*/ 3345656 w 3345656"/>
              <a:gd name="connsiteY2" fmla="*/ 80963 h 2097882"/>
              <a:gd name="connsiteX3" fmla="*/ 3345656 w 3345656"/>
              <a:gd name="connsiteY3" fmla="*/ 2083594 h 2097882"/>
              <a:gd name="connsiteX4" fmla="*/ 0 w 3345656"/>
              <a:gd name="connsiteY4" fmla="*/ 2097882 h 2097882"/>
              <a:gd name="connsiteX0" fmla="*/ 0 w 2800350"/>
              <a:gd name="connsiteY0" fmla="*/ 1935957 h 2083594"/>
              <a:gd name="connsiteX1" fmla="*/ 2481262 w 2800350"/>
              <a:gd name="connsiteY1" fmla="*/ 0 h 2083594"/>
              <a:gd name="connsiteX2" fmla="*/ 2800350 w 2800350"/>
              <a:gd name="connsiteY2" fmla="*/ 80963 h 2083594"/>
              <a:gd name="connsiteX3" fmla="*/ 2800350 w 2800350"/>
              <a:gd name="connsiteY3" fmla="*/ 2083594 h 2083594"/>
              <a:gd name="connsiteX4" fmla="*/ 0 w 2800350"/>
              <a:gd name="connsiteY4" fmla="*/ 1935957 h 2083594"/>
              <a:gd name="connsiteX0" fmla="*/ 0 w 3352800"/>
              <a:gd name="connsiteY0" fmla="*/ 2083594 h 2083594"/>
              <a:gd name="connsiteX1" fmla="*/ 3033712 w 3352800"/>
              <a:gd name="connsiteY1" fmla="*/ 0 h 2083594"/>
              <a:gd name="connsiteX2" fmla="*/ 3352800 w 3352800"/>
              <a:gd name="connsiteY2" fmla="*/ 80963 h 2083594"/>
              <a:gd name="connsiteX3" fmla="*/ 3352800 w 3352800"/>
              <a:gd name="connsiteY3" fmla="*/ 2083594 h 2083594"/>
              <a:gd name="connsiteX4" fmla="*/ 0 w 3352800"/>
              <a:gd name="connsiteY4" fmla="*/ 2083594 h 2083594"/>
              <a:gd name="connsiteX0" fmla="*/ 0 w 3352800"/>
              <a:gd name="connsiteY0" fmla="*/ 2002631 h 2002631"/>
              <a:gd name="connsiteX1" fmla="*/ 3033712 w 3352800"/>
              <a:gd name="connsiteY1" fmla="*/ 15716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988469 w 3352800"/>
              <a:gd name="connsiteY1" fmla="*/ 59530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3966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45314 w 3352800"/>
              <a:gd name="connsiteY1" fmla="*/ 12246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4839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75865 w 3352800"/>
              <a:gd name="connsiteY1" fmla="*/ 8178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901 h 2002901"/>
              <a:gd name="connsiteX1" fmla="*/ 2836585 w 3352800"/>
              <a:gd name="connsiteY1" fmla="*/ 0 h 2002901"/>
              <a:gd name="connsiteX2" fmla="*/ 3352800 w 3352800"/>
              <a:gd name="connsiteY2" fmla="*/ 270 h 2002901"/>
              <a:gd name="connsiteX3" fmla="*/ 3352800 w 3352800"/>
              <a:gd name="connsiteY3" fmla="*/ 2002901 h 2002901"/>
              <a:gd name="connsiteX4" fmla="*/ 0 w 3352800"/>
              <a:gd name="connsiteY4" fmla="*/ 2002901 h 2002901"/>
              <a:gd name="connsiteX0" fmla="*/ 0 w 3352800"/>
              <a:gd name="connsiteY0" fmla="*/ 2002631 h 2002631"/>
              <a:gd name="connsiteX1" fmla="*/ 754045 w 3352800"/>
              <a:gd name="connsiteY1" fmla="*/ 1468326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534305 h 534305"/>
              <a:gd name="connsiteX1" fmla="*/ 754045 w 3352800"/>
              <a:gd name="connsiteY1" fmla="*/ 0 h 534305"/>
              <a:gd name="connsiteX2" fmla="*/ 3352800 w 3352800"/>
              <a:gd name="connsiteY2" fmla="*/ 7687 h 534305"/>
              <a:gd name="connsiteX3" fmla="*/ 3352800 w 3352800"/>
              <a:gd name="connsiteY3" fmla="*/ 534305 h 534305"/>
              <a:gd name="connsiteX4" fmla="*/ 0 w 3352800"/>
              <a:gd name="connsiteY4" fmla="*/ 534305 h 534305"/>
              <a:gd name="connsiteX0" fmla="*/ 0 w 3352800"/>
              <a:gd name="connsiteY0" fmla="*/ 534305 h 534305"/>
              <a:gd name="connsiteX1" fmla="*/ 754045 w 3352800"/>
              <a:gd name="connsiteY1" fmla="*/ 0 h 534305"/>
              <a:gd name="connsiteX2" fmla="*/ 3352800 w 3352800"/>
              <a:gd name="connsiteY2" fmla="*/ 7687 h 534305"/>
              <a:gd name="connsiteX3" fmla="*/ 3352800 w 3352800"/>
              <a:gd name="connsiteY3" fmla="*/ 534305 h 534305"/>
              <a:gd name="connsiteX4" fmla="*/ 0 w 3352800"/>
              <a:gd name="connsiteY4" fmla="*/ 534305 h 534305"/>
              <a:gd name="connsiteX0" fmla="*/ 0 w 3352800"/>
              <a:gd name="connsiteY0" fmla="*/ 526618 h 526618"/>
              <a:gd name="connsiteX1" fmla="*/ 980611 w 3352800"/>
              <a:gd name="connsiteY1" fmla="*/ 93681 h 526618"/>
              <a:gd name="connsiteX2" fmla="*/ 3352800 w 3352800"/>
              <a:gd name="connsiteY2" fmla="*/ 0 h 526618"/>
              <a:gd name="connsiteX3" fmla="*/ 3352800 w 3352800"/>
              <a:gd name="connsiteY3" fmla="*/ 526618 h 526618"/>
              <a:gd name="connsiteX4" fmla="*/ 0 w 3352800"/>
              <a:gd name="connsiteY4" fmla="*/ 526618 h 526618"/>
              <a:gd name="connsiteX0" fmla="*/ 0 w 3352800"/>
              <a:gd name="connsiteY0" fmla="*/ 526888 h 526888"/>
              <a:gd name="connsiteX1" fmla="*/ 744735 w 3352800"/>
              <a:gd name="connsiteY1" fmla="*/ 0 h 526888"/>
              <a:gd name="connsiteX2" fmla="*/ 3352800 w 3352800"/>
              <a:gd name="connsiteY2" fmla="*/ 270 h 526888"/>
              <a:gd name="connsiteX3" fmla="*/ 3352800 w 3352800"/>
              <a:gd name="connsiteY3" fmla="*/ 526888 h 526888"/>
              <a:gd name="connsiteX4" fmla="*/ 0 w 3352800"/>
              <a:gd name="connsiteY4" fmla="*/ 526888 h 526888"/>
              <a:gd name="connsiteX0" fmla="*/ 0 w 3352800"/>
              <a:gd name="connsiteY0" fmla="*/ 526618 h 526618"/>
              <a:gd name="connsiteX1" fmla="*/ 811948 w 3352800"/>
              <a:gd name="connsiteY1" fmla="*/ 60921 h 526618"/>
              <a:gd name="connsiteX2" fmla="*/ 3352800 w 3352800"/>
              <a:gd name="connsiteY2" fmla="*/ 0 h 526618"/>
              <a:gd name="connsiteX3" fmla="*/ 3352800 w 3352800"/>
              <a:gd name="connsiteY3" fmla="*/ 526618 h 526618"/>
              <a:gd name="connsiteX4" fmla="*/ 0 w 3352800"/>
              <a:gd name="connsiteY4" fmla="*/ 526618 h 526618"/>
              <a:gd name="connsiteX0" fmla="*/ 0 w 3352800"/>
              <a:gd name="connsiteY0" fmla="*/ 527584 h 527584"/>
              <a:gd name="connsiteX1" fmla="*/ 751718 w 3352800"/>
              <a:gd name="connsiteY1" fmla="*/ 0 h 527584"/>
              <a:gd name="connsiteX2" fmla="*/ 3352800 w 3352800"/>
              <a:gd name="connsiteY2" fmla="*/ 966 h 527584"/>
              <a:gd name="connsiteX3" fmla="*/ 3352800 w 3352800"/>
              <a:gd name="connsiteY3" fmla="*/ 527584 h 527584"/>
              <a:gd name="connsiteX4" fmla="*/ 0 w 3352800"/>
              <a:gd name="connsiteY4" fmla="*/ 527584 h 527584"/>
              <a:gd name="connsiteX0" fmla="*/ 0 w 3352800"/>
              <a:gd name="connsiteY0" fmla="*/ 527584 h 527584"/>
              <a:gd name="connsiteX1" fmla="*/ 751718 w 3352800"/>
              <a:gd name="connsiteY1" fmla="*/ 0 h 527584"/>
              <a:gd name="connsiteX2" fmla="*/ 3241069 w 3352800"/>
              <a:gd name="connsiteY2" fmla="*/ 94144 h 527584"/>
              <a:gd name="connsiteX3" fmla="*/ 3352800 w 3352800"/>
              <a:gd name="connsiteY3" fmla="*/ 527584 h 527584"/>
              <a:gd name="connsiteX4" fmla="*/ 0 w 3352800"/>
              <a:gd name="connsiteY4" fmla="*/ 527584 h 527584"/>
              <a:gd name="connsiteX0" fmla="*/ 0 w 3352800"/>
              <a:gd name="connsiteY0" fmla="*/ 527584 h 527584"/>
              <a:gd name="connsiteX1" fmla="*/ 751718 w 3352800"/>
              <a:gd name="connsiteY1" fmla="*/ 0 h 527584"/>
              <a:gd name="connsiteX2" fmla="*/ 3352800 w 3352800"/>
              <a:gd name="connsiteY2" fmla="*/ 271 h 527584"/>
              <a:gd name="connsiteX3" fmla="*/ 3352800 w 3352800"/>
              <a:gd name="connsiteY3" fmla="*/ 527584 h 527584"/>
              <a:gd name="connsiteX4" fmla="*/ 0 w 3352800"/>
              <a:gd name="connsiteY4" fmla="*/ 527584 h 527584"/>
              <a:gd name="connsiteX0" fmla="*/ 0 w 3352800"/>
              <a:gd name="connsiteY0" fmla="*/ 527313 h 527313"/>
              <a:gd name="connsiteX1" fmla="*/ 900984 w 3352800"/>
              <a:gd name="connsiteY1" fmla="*/ 97774 h 527313"/>
              <a:gd name="connsiteX2" fmla="*/ 3352800 w 3352800"/>
              <a:gd name="connsiteY2" fmla="*/ 0 h 527313"/>
              <a:gd name="connsiteX3" fmla="*/ 3352800 w 3352800"/>
              <a:gd name="connsiteY3" fmla="*/ 527313 h 527313"/>
              <a:gd name="connsiteX4" fmla="*/ 0 w 3352800"/>
              <a:gd name="connsiteY4" fmla="*/ 527313 h 527313"/>
              <a:gd name="connsiteX0" fmla="*/ 0 w 3352800"/>
              <a:gd name="connsiteY0" fmla="*/ 527584 h 527584"/>
              <a:gd name="connsiteX1" fmla="*/ 748227 w 3352800"/>
              <a:gd name="connsiteY1" fmla="*/ 0 h 527584"/>
              <a:gd name="connsiteX2" fmla="*/ 3352800 w 3352800"/>
              <a:gd name="connsiteY2" fmla="*/ 271 h 527584"/>
              <a:gd name="connsiteX3" fmla="*/ 3352800 w 3352800"/>
              <a:gd name="connsiteY3" fmla="*/ 527584 h 527584"/>
              <a:gd name="connsiteX4" fmla="*/ 0 w 3352800"/>
              <a:gd name="connsiteY4" fmla="*/ 527584 h 5275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52800" h="527584">
                <a:moveTo>
                  <a:pt x="0" y="527584"/>
                </a:moveTo>
                <a:lnTo>
                  <a:pt x="748227" y="0"/>
                </a:lnTo>
                <a:lnTo>
                  <a:pt x="3352800" y="271"/>
                </a:lnTo>
                <a:lnTo>
                  <a:pt x="3352800" y="527584"/>
                </a:lnTo>
                <a:lnTo>
                  <a:pt x="0" y="527584"/>
                </a:lnTo>
                <a:close/>
              </a:path>
            </a:pathLst>
          </a:cu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Placeholder 1"/>
          <p:cNvSpPr>
            <a:spLocks noGrp="1"/>
          </p:cNvSpPr>
          <p:nvPr>
            <p:ph type="title"/>
            <p:custDataLst>
              <p:tags r:id="rId15"/>
            </p:custDataLst>
          </p:nvPr>
        </p:nvSpPr>
        <p:spPr>
          <a:xfrm>
            <a:off x="822960" y="365760"/>
            <a:ext cx="7520940" cy="548640"/>
          </a:xfrm>
          <a:prstGeom prst="rect">
            <a:avLst/>
          </a:prstGeom>
        </p:spPr>
        <p:txBody>
          <a:bodyPr vert="horz" lIns="91440" tIns="45720" rIns="91440" bIns="45720" rtlCol="0" anchor="ctr">
            <a:noAutofit/>
          </a:bodyPr>
          <a:lstStyle/>
          <a:p>
            <a:r>
              <a:rPr lang="pl-PL" smtClean="0"/>
              <a:t>Kliknij, aby edytować styl</a:t>
            </a:r>
            <a:endParaRPr lang="en-US" dirty="0"/>
          </a:p>
        </p:txBody>
      </p:sp>
      <p:sp>
        <p:nvSpPr>
          <p:cNvPr id="3" name="Text Placeholder 2"/>
          <p:cNvSpPr>
            <a:spLocks noGrp="1"/>
          </p:cNvSpPr>
          <p:nvPr>
            <p:ph type="body" idx="1"/>
            <p:custDataLst>
              <p:tags r:id="rId16"/>
            </p:custDataLst>
          </p:nvPr>
        </p:nvSpPr>
        <p:spPr>
          <a:xfrm>
            <a:off x="822960" y="1100628"/>
            <a:ext cx="7520940" cy="3579849"/>
          </a:xfrm>
          <a:prstGeom prst="rect">
            <a:avLst/>
          </a:prstGeom>
        </p:spPr>
        <p:txBody>
          <a:bodyPr vert="horz" lIns="91440" tIns="45720" rIns="91440" bIns="45720" rtlCol="0">
            <a:normAutofit/>
          </a:bodyPr>
          <a:lstStyle/>
          <a:p>
            <a:pPr lvl="0"/>
            <a:r>
              <a:rPr lang="pl-PL" smtClean="0"/>
              <a:t>Kliknij, aby edytować style wzorca tekstu</a:t>
            </a:r>
          </a:p>
          <a:p>
            <a:pPr lvl="1"/>
            <a:r>
              <a:rPr lang="pl-PL" smtClean="0"/>
              <a:t>Drugi poziom</a:t>
            </a:r>
          </a:p>
          <a:p>
            <a:pPr lvl="2"/>
            <a:r>
              <a:rPr lang="pl-PL" smtClean="0"/>
              <a:t>Trzeci poziom</a:t>
            </a:r>
          </a:p>
          <a:p>
            <a:pPr lvl="3"/>
            <a:r>
              <a:rPr lang="pl-PL" smtClean="0"/>
              <a:t>Czwarty poziom</a:t>
            </a:r>
          </a:p>
          <a:p>
            <a:pPr lvl="4"/>
            <a:r>
              <a:rPr lang="pl-PL" smtClean="0"/>
              <a:t>Piąty poziom</a:t>
            </a:r>
            <a:endParaRPr lang="en-US" dirty="0"/>
          </a:p>
        </p:txBody>
      </p:sp>
      <p:sp>
        <p:nvSpPr>
          <p:cNvPr id="4" name="Date Placeholder 3"/>
          <p:cNvSpPr>
            <a:spLocks noGrp="1"/>
          </p:cNvSpPr>
          <p:nvPr>
            <p:ph type="dt" sz="half" idx="2"/>
            <p:custDataLst>
              <p:tags r:id="rId17"/>
            </p:custDataLst>
          </p:nvPr>
        </p:nvSpPr>
        <p:spPr>
          <a:xfrm rot="19140000">
            <a:off x="201168" y="5870448"/>
            <a:ext cx="2176272" cy="201168"/>
          </a:xfrm>
          <a:prstGeom prst="rect">
            <a:avLst/>
          </a:prstGeom>
        </p:spPr>
        <p:txBody>
          <a:bodyPr vert="horz" lIns="91440" tIns="45720" rIns="91440" bIns="45720" rtlCol="0" anchor="ctr"/>
          <a:lstStyle>
            <a:lvl1pPr algn="l">
              <a:defRPr sz="1200">
                <a:solidFill>
                  <a:srgbClr val="FFFFFF"/>
                </a:solidFill>
              </a:defRPr>
            </a:lvl1pPr>
          </a:lstStyle>
          <a:p>
            <a:fld id="{39470C1F-E4CC-4753-A059-94B81795AFCA}" type="datetimeFigureOut">
              <a:rPr lang="pl-PL" smtClean="0"/>
              <a:t>29.07.2012</a:t>
            </a:fld>
            <a:endParaRPr lang="pl-PL" dirty="0"/>
          </a:p>
        </p:txBody>
      </p:sp>
      <p:sp>
        <p:nvSpPr>
          <p:cNvPr id="5" name="Footer Placeholder 4"/>
          <p:cNvSpPr>
            <a:spLocks noGrp="1"/>
          </p:cNvSpPr>
          <p:nvPr>
            <p:ph type="ftr" sz="quarter" idx="3"/>
            <p:custDataLst>
              <p:tags r:id="rId18"/>
            </p:custDataLst>
          </p:nvPr>
        </p:nvSpPr>
        <p:spPr>
          <a:xfrm>
            <a:off x="3517514" y="6285122"/>
            <a:ext cx="4724400" cy="274320"/>
          </a:xfrm>
          <a:prstGeom prst="rect">
            <a:avLst/>
          </a:prstGeom>
        </p:spPr>
        <p:txBody>
          <a:bodyPr vert="horz" lIns="91440" tIns="45720" rIns="91440" bIns="45720" rtlCol="0" anchor="ctr"/>
          <a:lstStyle>
            <a:lvl1pPr algn="r">
              <a:defRPr sz="1000" cap="all" spc="200" baseline="0">
                <a:solidFill>
                  <a:srgbClr val="FFFFFF"/>
                </a:solidFill>
              </a:defRPr>
            </a:lvl1pPr>
          </a:lstStyle>
          <a:p>
            <a:endParaRPr lang="pl-PL" dirty="0"/>
          </a:p>
        </p:txBody>
      </p:sp>
      <p:sp>
        <p:nvSpPr>
          <p:cNvPr id="6" name="Slide Number Placeholder 5"/>
          <p:cNvSpPr>
            <a:spLocks noGrp="1"/>
          </p:cNvSpPr>
          <p:nvPr>
            <p:ph type="sldNum" sz="quarter" idx="4"/>
            <p:custDataLst>
              <p:tags r:id="rId19"/>
            </p:custDataLst>
          </p:nvPr>
        </p:nvSpPr>
        <p:spPr>
          <a:xfrm>
            <a:off x="8401038" y="6170822"/>
            <a:ext cx="502920" cy="502920"/>
          </a:xfrm>
          <a:prstGeom prst="ellipse">
            <a:avLst/>
          </a:prstGeom>
          <a:ln w="19050">
            <a:solidFill>
              <a:srgbClr val="FFFFFF"/>
            </a:solidFill>
          </a:ln>
        </p:spPr>
        <p:txBody>
          <a:bodyPr vert="horz" lIns="9144" tIns="9144" rIns="9144" bIns="9144" rtlCol="0" anchor="ctr">
            <a:normAutofit/>
          </a:bodyPr>
          <a:lstStyle>
            <a:lvl1pPr algn="ctr">
              <a:defRPr sz="1650">
                <a:solidFill>
                  <a:srgbClr val="FFFFFF"/>
                </a:solidFill>
              </a:defRPr>
            </a:lvl1pPr>
          </a:lstStyle>
          <a:p>
            <a:fld id="{053B418D-563E-4005-BE1B-61F075CF71F2}" type="slidenum">
              <a:rPr lang="pl-PL" smtClean="0"/>
              <a:t>‹#›</a:t>
            </a:fld>
            <a:endParaRPr lang="pl-PL" dirty="0"/>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914400" rtl="0" eaLnBrk="1" latinLnBrk="0" hangingPunct="1">
        <a:spcBef>
          <a:spcPct val="0"/>
        </a:spcBef>
        <a:buNone/>
        <a:defRPr sz="2800" kern="1200" cap="all" baseline="0">
          <a:solidFill>
            <a:schemeClr val="tx1"/>
          </a:solidFill>
          <a:latin typeface="+mj-lt"/>
          <a:ea typeface="+mj-ea"/>
          <a:cs typeface="+mj-cs"/>
        </a:defRPr>
      </a:lvl1pPr>
    </p:titleStyle>
    <p:bodyStyle>
      <a:lvl1pPr marL="342900" indent="-342900" algn="l" defTabSz="914400" rtl="0" eaLnBrk="1" latinLnBrk="0" hangingPunct="1">
        <a:spcBef>
          <a:spcPts val="800"/>
        </a:spcBef>
        <a:buFont typeface="Arial" pitchFamily="34" charset="0"/>
        <a:buNone/>
        <a:defRPr sz="1600" b="1" kern="1200">
          <a:solidFill>
            <a:schemeClr val="tx1"/>
          </a:solidFill>
          <a:latin typeface="+mn-lt"/>
          <a:ea typeface="+mn-ea"/>
          <a:cs typeface="+mn-cs"/>
        </a:defRPr>
      </a:lvl1pPr>
      <a:lvl2pPr marL="173736" indent="-173736" algn="l" defTabSz="914400" rtl="0" eaLnBrk="1" latinLnBrk="0" hangingPunct="1">
        <a:spcBef>
          <a:spcPts val="300"/>
        </a:spcBef>
        <a:buClr>
          <a:schemeClr val="accent2"/>
        </a:buClr>
        <a:buFont typeface="Wingdings" pitchFamily="2" charset="2"/>
        <a:buChar char="§"/>
        <a:defRPr sz="1600" kern="1200">
          <a:solidFill>
            <a:schemeClr val="tx1"/>
          </a:solidFill>
          <a:latin typeface="+mn-lt"/>
          <a:ea typeface="+mn-ea"/>
          <a:cs typeface="+mn-cs"/>
        </a:defRPr>
      </a:lvl2pPr>
      <a:lvl3pPr marL="402336" indent="-164592" algn="l" defTabSz="914400" rtl="0" eaLnBrk="1" latinLnBrk="0" hangingPunct="1">
        <a:spcBef>
          <a:spcPts val="300"/>
        </a:spcBef>
        <a:buClr>
          <a:schemeClr val="accent2"/>
        </a:buClr>
        <a:buFont typeface="Wingdings" pitchFamily="2" charset="2"/>
        <a:buChar char="§"/>
        <a:defRPr sz="1600" kern="1200">
          <a:solidFill>
            <a:schemeClr val="tx1"/>
          </a:solidFill>
          <a:latin typeface="+mn-lt"/>
          <a:ea typeface="+mn-ea"/>
          <a:cs typeface="+mn-cs"/>
        </a:defRPr>
      </a:lvl3pPr>
      <a:lvl4pPr marL="630936" indent="-164592" algn="l" defTabSz="914400" rtl="0" eaLnBrk="1" latinLnBrk="0" hangingPunct="1">
        <a:spcBef>
          <a:spcPts val="300"/>
        </a:spcBef>
        <a:buClr>
          <a:schemeClr val="accent2"/>
        </a:buClr>
        <a:buFont typeface="Wingdings" pitchFamily="2" charset="2"/>
        <a:buChar char="§"/>
        <a:defRPr sz="1600" kern="1200">
          <a:solidFill>
            <a:schemeClr val="tx1"/>
          </a:solidFill>
          <a:latin typeface="+mn-lt"/>
          <a:ea typeface="+mn-ea"/>
          <a:cs typeface="+mn-cs"/>
        </a:defRPr>
      </a:lvl4pPr>
      <a:lvl5pPr marL="859536" indent="-173736" algn="l" defTabSz="914400" rtl="0" eaLnBrk="1" latinLnBrk="0" hangingPunct="1">
        <a:spcBef>
          <a:spcPts val="300"/>
        </a:spcBef>
        <a:buClr>
          <a:schemeClr val="accent2"/>
        </a:buClr>
        <a:buFont typeface="Wingdings" pitchFamily="2" charset="2"/>
        <a:buChar char="§"/>
        <a:defRPr sz="1600" kern="1200">
          <a:solidFill>
            <a:schemeClr val="tx1"/>
          </a:solidFill>
          <a:latin typeface="+mn-lt"/>
          <a:ea typeface="+mn-ea"/>
          <a:cs typeface="+mn-cs"/>
        </a:defRPr>
      </a:lvl5pPr>
      <a:lvl6pPr marL="1097280" indent="-173736"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6pPr>
      <a:lvl7pPr marL="1353312" indent="-164592"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7pPr>
      <a:lvl8pPr marL="1581912" indent="-164592"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8pPr>
      <a:lvl9pPr marL="1792224" indent="-164592"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tags" Target="../tags/tag76.xml"/><Relationship Id="rId7" Type="http://schemas.openxmlformats.org/officeDocument/2006/relationships/chart" Target="../charts/chart1.xml"/><Relationship Id="rId2" Type="http://schemas.openxmlformats.org/officeDocument/2006/relationships/tags" Target="../tags/tag75.xml"/><Relationship Id="rId1" Type="http://schemas.openxmlformats.org/officeDocument/2006/relationships/tags" Target="../tags/tag74.xml"/><Relationship Id="rId6" Type="http://schemas.openxmlformats.org/officeDocument/2006/relationships/notesSlide" Target="../notesSlides/notesSlide1.xml"/><Relationship Id="rId5" Type="http://schemas.openxmlformats.org/officeDocument/2006/relationships/slideLayout" Target="../slideLayouts/slideLayout1.xml"/><Relationship Id="rId4" Type="http://schemas.openxmlformats.org/officeDocument/2006/relationships/tags" Target="../tags/tag77.xml"/></Relationships>
</file>

<file path=ppt/slides/_rels/slide10.xml.rels><?xml version="1.0" encoding="UTF-8" standalone="yes"?>
<Relationships xmlns="http://schemas.openxmlformats.org/package/2006/relationships"><Relationship Id="rId3" Type="http://schemas.openxmlformats.org/officeDocument/2006/relationships/tags" Target="../tags/tag209.xml"/><Relationship Id="rId7" Type="http://schemas.openxmlformats.org/officeDocument/2006/relationships/hyperlink" Target="http://www.projekt-gimnazjalny.cba.pl/index.html" TargetMode="External"/><Relationship Id="rId2" Type="http://schemas.openxmlformats.org/officeDocument/2006/relationships/tags" Target="../tags/tag208.xml"/><Relationship Id="rId1" Type="http://schemas.openxmlformats.org/officeDocument/2006/relationships/tags" Target="../tags/tag207.xml"/><Relationship Id="rId6" Type="http://schemas.openxmlformats.org/officeDocument/2006/relationships/notesSlide" Target="../notesSlides/notesSlide10.xml"/><Relationship Id="rId5" Type="http://schemas.openxmlformats.org/officeDocument/2006/relationships/slideLayout" Target="../slideLayouts/slideLayout8.xml"/><Relationship Id="rId4" Type="http://schemas.openxmlformats.org/officeDocument/2006/relationships/tags" Target="../tags/tag210.xml"/></Relationships>
</file>

<file path=ppt/slides/_rels/slide2.xml.rels><?xml version="1.0" encoding="UTF-8" standalone="yes"?>
<Relationships xmlns="http://schemas.openxmlformats.org/package/2006/relationships"><Relationship Id="rId8" Type="http://schemas.openxmlformats.org/officeDocument/2006/relationships/tags" Target="../tags/tag85.xml"/><Relationship Id="rId13" Type="http://schemas.openxmlformats.org/officeDocument/2006/relationships/tags" Target="../tags/tag90.xml"/><Relationship Id="rId18" Type="http://schemas.openxmlformats.org/officeDocument/2006/relationships/tags" Target="../tags/tag95.xml"/><Relationship Id="rId26" Type="http://schemas.openxmlformats.org/officeDocument/2006/relationships/image" Target="../media/image5.png"/><Relationship Id="rId3" Type="http://schemas.openxmlformats.org/officeDocument/2006/relationships/tags" Target="../tags/tag80.xml"/><Relationship Id="rId21" Type="http://schemas.openxmlformats.org/officeDocument/2006/relationships/tags" Target="../tags/tag96.xml"/><Relationship Id="rId7" Type="http://schemas.openxmlformats.org/officeDocument/2006/relationships/tags" Target="../tags/tag84.xml"/><Relationship Id="rId12" Type="http://schemas.openxmlformats.org/officeDocument/2006/relationships/tags" Target="../tags/tag89.xml"/><Relationship Id="rId17" Type="http://schemas.openxmlformats.org/officeDocument/2006/relationships/tags" Target="../tags/tag94.xml"/><Relationship Id="rId25" Type="http://schemas.openxmlformats.org/officeDocument/2006/relationships/image" Target="../media/image4.png"/><Relationship Id="rId2" Type="http://schemas.openxmlformats.org/officeDocument/2006/relationships/tags" Target="../tags/tag79.xml"/><Relationship Id="rId16" Type="http://schemas.openxmlformats.org/officeDocument/2006/relationships/tags" Target="../tags/tag93.xml"/><Relationship Id="rId20" Type="http://schemas.openxmlformats.org/officeDocument/2006/relationships/audio" Target="../media/media1.wma"/><Relationship Id="rId1" Type="http://schemas.openxmlformats.org/officeDocument/2006/relationships/tags" Target="../tags/tag78.xml"/><Relationship Id="rId6" Type="http://schemas.openxmlformats.org/officeDocument/2006/relationships/tags" Target="../tags/tag83.xml"/><Relationship Id="rId11" Type="http://schemas.openxmlformats.org/officeDocument/2006/relationships/tags" Target="../tags/tag88.xml"/><Relationship Id="rId24" Type="http://schemas.openxmlformats.org/officeDocument/2006/relationships/image" Target="../media/image3.png"/><Relationship Id="rId5" Type="http://schemas.openxmlformats.org/officeDocument/2006/relationships/tags" Target="../tags/tag82.xml"/><Relationship Id="rId15" Type="http://schemas.openxmlformats.org/officeDocument/2006/relationships/tags" Target="../tags/tag92.xml"/><Relationship Id="rId23" Type="http://schemas.openxmlformats.org/officeDocument/2006/relationships/notesSlide" Target="../notesSlides/notesSlide2.xml"/><Relationship Id="rId10" Type="http://schemas.openxmlformats.org/officeDocument/2006/relationships/tags" Target="../tags/tag87.xml"/><Relationship Id="rId19" Type="http://schemas.microsoft.com/office/2007/relationships/media" Target="../media/media1.wma"/><Relationship Id="rId4" Type="http://schemas.openxmlformats.org/officeDocument/2006/relationships/tags" Target="../tags/tag81.xml"/><Relationship Id="rId9" Type="http://schemas.openxmlformats.org/officeDocument/2006/relationships/tags" Target="../tags/tag86.xml"/><Relationship Id="rId14" Type="http://schemas.openxmlformats.org/officeDocument/2006/relationships/tags" Target="../tags/tag91.xml"/><Relationship Id="rId22" Type="http://schemas.openxmlformats.org/officeDocument/2006/relationships/slideLayout" Target="../slideLayouts/slideLayout3.xml"/><Relationship Id="rId27" Type="http://schemas.openxmlformats.org/officeDocument/2006/relationships/image" Target="../media/image6.png"/></Relationships>
</file>

<file path=ppt/slides/_rels/slide3.xml.rels><?xml version="1.0" encoding="UTF-8" standalone="yes"?>
<Relationships xmlns="http://schemas.openxmlformats.org/package/2006/relationships"><Relationship Id="rId8" Type="http://schemas.openxmlformats.org/officeDocument/2006/relationships/tags" Target="../tags/tag104.xml"/><Relationship Id="rId13" Type="http://schemas.openxmlformats.org/officeDocument/2006/relationships/tags" Target="../tags/tag109.xml"/><Relationship Id="rId18" Type="http://schemas.openxmlformats.org/officeDocument/2006/relationships/notesSlide" Target="../notesSlides/notesSlide3.xml"/><Relationship Id="rId26" Type="http://schemas.openxmlformats.org/officeDocument/2006/relationships/image" Target="../media/image14.jpeg"/><Relationship Id="rId3" Type="http://schemas.openxmlformats.org/officeDocument/2006/relationships/tags" Target="../tags/tag99.xml"/><Relationship Id="rId21" Type="http://schemas.openxmlformats.org/officeDocument/2006/relationships/image" Target="../media/image9.jpeg"/><Relationship Id="rId7" Type="http://schemas.openxmlformats.org/officeDocument/2006/relationships/tags" Target="../tags/tag103.xml"/><Relationship Id="rId12" Type="http://schemas.openxmlformats.org/officeDocument/2006/relationships/tags" Target="../tags/tag108.xml"/><Relationship Id="rId17" Type="http://schemas.openxmlformats.org/officeDocument/2006/relationships/slideLayout" Target="../slideLayouts/slideLayout2.xml"/><Relationship Id="rId25" Type="http://schemas.openxmlformats.org/officeDocument/2006/relationships/image" Target="../media/image13.jpeg"/><Relationship Id="rId2" Type="http://schemas.openxmlformats.org/officeDocument/2006/relationships/tags" Target="../tags/tag98.xml"/><Relationship Id="rId16" Type="http://schemas.openxmlformats.org/officeDocument/2006/relationships/tags" Target="../tags/tag110.xml"/><Relationship Id="rId20" Type="http://schemas.openxmlformats.org/officeDocument/2006/relationships/image" Target="../media/image8.jpeg"/><Relationship Id="rId1" Type="http://schemas.openxmlformats.org/officeDocument/2006/relationships/tags" Target="../tags/tag97.xml"/><Relationship Id="rId6" Type="http://schemas.openxmlformats.org/officeDocument/2006/relationships/tags" Target="../tags/tag102.xml"/><Relationship Id="rId11" Type="http://schemas.openxmlformats.org/officeDocument/2006/relationships/tags" Target="../tags/tag107.xml"/><Relationship Id="rId24" Type="http://schemas.openxmlformats.org/officeDocument/2006/relationships/image" Target="../media/image12.jpeg"/><Relationship Id="rId5" Type="http://schemas.openxmlformats.org/officeDocument/2006/relationships/tags" Target="../tags/tag101.xml"/><Relationship Id="rId15" Type="http://schemas.openxmlformats.org/officeDocument/2006/relationships/audio" Target="../media/media2.wma"/><Relationship Id="rId23" Type="http://schemas.openxmlformats.org/officeDocument/2006/relationships/image" Target="../media/image11.jpeg"/><Relationship Id="rId28" Type="http://schemas.openxmlformats.org/officeDocument/2006/relationships/image" Target="../media/image6.png"/><Relationship Id="rId10" Type="http://schemas.openxmlformats.org/officeDocument/2006/relationships/tags" Target="../tags/tag106.xml"/><Relationship Id="rId19" Type="http://schemas.openxmlformats.org/officeDocument/2006/relationships/image" Target="../media/image7.jpeg"/><Relationship Id="rId4" Type="http://schemas.openxmlformats.org/officeDocument/2006/relationships/tags" Target="../tags/tag100.xml"/><Relationship Id="rId9" Type="http://schemas.openxmlformats.org/officeDocument/2006/relationships/tags" Target="../tags/tag105.xml"/><Relationship Id="rId14" Type="http://schemas.microsoft.com/office/2007/relationships/media" Target="../media/media2.wma"/><Relationship Id="rId22" Type="http://schemas.openxmlformats.org/officeDocument/2006/relationships/image" Target="../media/image10.jpeg"/><Relationship Id="rId27" Type="http://schemas.openxmlformats.org/officeDocument/2006/relationships/image" Target="../media/image15.jpeg"/></Relationships>
</file>

<file path=ppt/slides/_rels/slide4.xml.rels><?xml version="1.0" encoding="UTF-8" standalone="yes"?>
<Relationships xmlns="http://schemas.openxmlformats.org/package/2006/relationships"><Relationship Id="rId8" Type="http://schemas.openxmlformats.org/officeDocument/2006/relationships/tags" Target="../tags/tag118.xml"/><Relationship Id="rId13" Type="http://schemas.openxmlformats.org/officeDocument/2006/relationships/image" Target="../media/image18.jpeg"/><Relationship Id="rId3" Type="http://schemas.openxmlformats.org/officeDocument/2006/relationships/tags" Target="../tags/tag113.xml"/><Relationship Id="rId7" Type="http://schemas.openxmlformats.org/officeDocument/2006/relationships/tags" Target="../tags/tag117.xml"/><Relationship Id="rId12" Type="http://schemas.openxmlformats.org/officeDocument/2006/relationships/image" Target="../media/image17.jpeg"/><Relationship Id="rId2" Type="http://schemas.openxmlformats.org/officeDocument/2006/relationships/tags" Target="../tags/tag112.xml"/><Relationship Id="rId1" Type="http://schemas.openxmlformats.org/officeDocument/2006/relationships/tags" Target="../tags/tag111.xml"/><Relationship Id="rId6" Type="http://schemas.openxmlformats.org/officeDocument/2006/relationships/tags" Target="../tags/tag116.xml"/><Relationship Id="rId11" Type="http://schemas.openxmlformats.org/officeDocument/2006/relationships/image" Target="../media/image16.jpeg"/><Relationship Id="rId5" Type="http://schemas.openxmlformats.org/officeDocument/2006/relationships/tags" Target="../tags/tag115.xml"/><Relationship Id="rId15" Type="http://schemas.openxmlformats.org/officeDocument/2006/relationships/image" Target="../media/image20.jpeg"/><Relationship Id="rId10" Type="http://schemas.openxmlformats.org/officeDocument/2006/relationships/notesSlide" Target="../notesSlides/notesSlide4.xml"/><Relationship Id="rId4" Type="http://schemas.openxmlformats.org/officeDocument/2006/relationships/tags" Target="../tags/tag114.xml"/><Relationship Id="rId9" Type="http://schemas.openxmlformats.org/officeDocument/2006/relationships/slideLayout" Target="../slideLayouts/slideLayout2.xml"/><Relationship Id="rId14" Type="http://schemas.openxmlformats.org/officeDocument/2006/relationships/image" Target="../media/image19.jpeg"/></Relationships>
</file>

<file path=ppt/slides/_rels/slide5.xml.rels><?xml version="1.0" encoding="UTF-8" standalone="yes"?>
<Relationships xmlns="http://schemas.openxmlformats.org/package/2006/relationships"><Relationship Id="rId8" Type="http://schemas.openxmlformats.org/officeDocument/2006/relationships/notesSlide" Target="../notesSlides/notesSlide5.xml"/><Relationship Id="rId3" Type="http://schemas.openxmlformats.org/officeDocument/2006/relationships/tags" Target="../tags/tag121.xml"/><Relationship Id="rId7" Type="http://schemas.openxmlformats.org/officeDocument/2006/relationships/slideLayout" Target="../slideLayouts/slideLayout2.xml"/><Relationship Id="rId2" Type="http://schemas.openxmlformats.org/officeDocument/2006/relationships/tags" Target="../tags/tag120.xml"/><Relationship Id="rId1" Type="http://schemas.openxmlformats.org/officeDocument/2006/relationships/tags" Target="../tags/tag119.xml"/><Relationship Id="rId6" Type="http://schemas.openxmlformats.org/officeDocument/2006/relationships/tags" Target="../tags/tag124.xml"/><Relationship Id="rId11" Type="http://schemas.openxmlformats.org/officeDocument/2006/relationships/image" Target="../media/image23.jpeg"/><Relationship Id="rId5" Type="http://schemas.openxmlformats.org/officeDocument/2006/relationships/tags" Target="../tags/tag123.xml"/><Relationship Id="rId10" Type="http://schemas.openxmlformats.org/officeDocument/2006/relationships/image" Target="../media/image22.jpeg"/><Relationship Id="rId4" Type="http://schemas.openxmlformats.org/officeDocument/2006/relationships/tags" Target="../tags/tag122.xml"/><Relationship Id="rId9" Type="http://schemas.openxmlformats.org/officeDocument/2006/relationships/image" Target="../media/image21.jpeg"/></Relationships>
</file>

<file path=ppt/slides/_rels/slide6.xml.rels><?xml version="1.0" encoding="UTF-8" standalone="yes"?>
<Relationships xmlns="http://schemas.openxmlformats.org/package/2006/relationships"><Relationship Id="rId8" Type="http://schemas.openxmlformats.org/officeDocument/2006/relationships/tags" Target="../tags/tag132.xml"/><Relationship Id="rId13" Type="http://schemas.openxmlformats.org/officeDocument/2006/relationships/image" Target="../media/image26.jpeg"/><Relationship Id="rId3" Type="http://schemas.openxmlformats.org/officeDocument/2006/relationships/tags" Target="../tags/tag127.xml"/><Relationship Id="rId7" Type="http://schemas.openxmlformats.org/officeDocument/2006/relationships/tags" Target="../tags/tag131.xml"/><Relationship Id="rId12" Type="http://schemas.openxmlformats.org/officeDocument/2006/relationships/image" Target="../media/image25.jpeg"/><Relationship Id="rId2" Type="http://schemas.openxmlformats.org/officeDocument/2006/relationships/tags" Target="../tags/tag126.xml"/><Relationship Id="rId1" Type="http://schemas.openxmlformats.org/officeDocument/2006/relationships/tags" Target="../tags/tag125.xml"/><Relationship Id="rId6" Type="http://schemas.openxmlformats.org/officeDocument/2006/relationships/tags" Target="../tags/tag130.xml"/><Relationship Id="rId11" Type="http://schemas.openxmlformats.org/officeDocument/2006/relationships/image" Target="../media/image24.jpeg"/><Relationship Id="rId5" Type="http://schemas.openxmlformats.org/officeDocument/2006/relationships/tags" Target="../tags/tag129.xml"/><Relationship Id="rId15" Type="http://schemas.openxmlformats.org/officeDocument/2006/relationships/image" Target="../media/image28.jpeg"/><Relationship Id="rId10" Type="http://schemas.openxmlformats.org/officeDocument/2006/relationships/notesSlide" Target="../notesSlides/notesSlide6.xml"/><Relationship Id="rId4" Type="http://schemas.openxmlformats.org/officeDocument/2006/relationships/tags" Target="../tags/tag128.xml"/><Relationship Id="rId9" Type="http://schemas.openxmlformats.org/officeDocument/2006/relationships/slideLayout" Target="../slideLayouts/slideLayout2.xml"/><Relationship Id="rId14" Type="http://schemas.openxmlformats.org/officeDocument/2006/relationships/image" Target="../media/image27.jpeg"/></Relationships>
</file>

<file path=ppt/slides/_rels/slide7.xml.rels><?xml version="1.0" encoding="UTF-8" standalone="yes"?>
<Relationships xmlns="http://schemas.openxmlformats.org/package/2006/relationships"><Relationship Id="rId8" Type="http://schemas.openxmlformats.org/officeDocument/2006/relationships/notesSlide" Target="../notesSlides/notesSlide7.xml"/><Relationship Id="rId3" Type="http://schemas.openxmlformats.org/officeDocument/2006/relationships/tags" Target="../tags/tag135.xml"/><Relationship Id="rId7" Type="http://schemas.openxmlformats.org/officeDocument/2006/relationships/slideLayout" Target="../slideLayouts/slideLayout2.xml"/><Relationship Id="rId2" Type="http://schemas.openxmlformats.org/officeDocument/2006/relationships/tags" Target="../tags/tag134.xml"/><Relationship Id="rId1" Type="http://schemas.openxmlformats.org/officeDocument/2006/relationships/tags" Target="../tags/tag133.xml"/><Relationship Id="rId6" Type="http://schemas.openxmlformats.org/officeDocument/2006/relationships/tags" Target="../tags/tag138.xml"/><Relationship Id="rId11" Type="http://schemas.openxmlformats.org/officeDocument/2006/relationships/image" Target="../media/image31.jpeg"/><Relationship Id="rId5" Type="http://schemas.openxmlformats.org/officeDocument/2006/relationships/tags" Target="../tags/tag137.xml"/><Relationship Id="rId10" Type="http://schemas.openxmlformats.org/officeDocument/2006/relationships/image" Target="../media/image30.jpeg"/><Relationship Id="rId4" Type="http://schemas.openxmlformats.org/officeDocument/2006/relationships/tags" Target="../tags/tag136.xml"/><Relationship Id="rId9" Type="http://schemas.openxmlformats.org/officeDocument/2006/relationships/image" Target="../media/image29.jpeg"/></Relationships>
</file>

<file path=ppt/slides/_rels/slide8.xml.rels><?xml version="1.0" encoding="UTF-8" standalone="yes"?>
<Relationships xmlns="http://schemas.openxmlformats.org/package/2006/relationships"><Relationship Id="rId8" Type="http://schemas.openxmlformats.org/officeDocument/2006/relationships/tags" Target="../tags/tag146.xml"/><Relationship Id="rId13" Type="http://schemas.openxmlformats.org/officeDocument/2006/relationships/image" Target="../media/image34.jpeg"/><Relationship Id="rId3" Type="http://schemas.openxmlformats.org/officeDocument/2006/relationships/tags" Target="../tags/tag141.xml"/><Relationship Id="rId7" Type="http://schemas.openxmlformats.org/officeDocument/2006/relationships/tags" Target="../tags/tag145.xml"/><Relationship Id="rId12" Type="http://schemas.openxmlformats.org/officeDocument/2006/relationships/image" Target="../media/image33.jpeg"/><Relationship Id="rId2" Type="http://schemas.openxmlformats.org/officeDocument/2006/relationships/tags" Target="../tags/tag140.xml"/><Relationship Id="rId1" Type="http://schemas.openxmlformats.org/officeDocument/2006/relationships/tags" Target="../tags/tag139.xml"/><Relationship Id="rId6" Type="http://schemas.openxmlformats.org/officeDocument/2006/relationships/tags" Target="../tags/tag144.xml"/><Relationship Id="rId11" Type="http://schemas.openxmlformats.org/officeDocument/2006/relationships/image" Target="../media/image32.png"/><Relationship Id="rId5" Type="http://schemas.openxmlformats.org/officeDocument/2006/relationships/tags" Target="../tags/tag143.xml"/><Relationship Id="rId10" Type="http://schemas.openxmlformats.org/officeDocument/2006/relationships/notesSlide" Target="../notesSlides/notesSlide8.xml"/><Relationship Id="rId4" Type="http://schemas.openxmlformats.org/officeDocument/2006/relationships/tags" Target="../tags/tag142.xml"/><Relationship Id="rId9" Type="http://schemas.openxmlformats.org/officeDocument/2006/relationships/slideLayout" Target="../slideLayouts/slideLayout2.xml"/><Relationship Id="rId14" Type="http://schemas.openxmlformats.org/officeDocument/2006/relationships/image" Target="../media/image35.jpeg"/></Relationships>
</file>

<file path=ppt/slides/_rels/slide9.xml.rels><?xml version="1.0" encoding="UTF-8" standalone="yes"?>
<Relationships xmlns="http://schemas.openxmlformats.org/package/2006/relationships"><Relationship Id="rId26" Type="http://schemas.openxmlformats.org/officeDocument/2006/relationships/tags" Target="../tags/tag172.xml"/><Relationship Id="rId21" Type="http://schemas.openxmlformats.org/officeDocument/2006/relationships/tags" Target="../tags/tag167.xml"/><Relationship Id="rId34" Type="http://schemas.openxmlformats.org/officeDocument/2006/relationships/tags" Target="../tags/tag180.xml"/><Relationship Id="rId42" Type="http://schemas.openxmlformats.org/officeDocument/2006/relationships/tags" Target="../tags/tag188.xml"/><Relationship Id="rId47" Type="http://schemas.openxmlformats.org/officeDocument/2006/relationships/tags" Target="../tags/tag193.xml"/><Relationship Id="rId50" Type="http://schemas.openxmlformats.org/officeDocument/2006/relationships/tags" Target="../tags/tag196.xml"/><Relationship Id="rId55" Type="http://schemas.openxmlformats.org/officeDocument/2006/relationships/tags" Target="../tags/tag201.xml"/><Relationship Id="rId63" Type="http://schemas.openxmlformats.org/officeDocument/2006/relationships/image" Target="../media/image36.png"/><Relationship Id="rId68" Type="http://schemas.openxmlformats.org/officeDocument/2006/relationships/image" Target="../media/image41.jpeg"/><Relationship Id="rId76" Type="http://schemas.openxmlformats.org/officeDocument/2006/relationships/image" Target="../media/image49.jpeg"/><Relationship Id="rId84" Type="http://schemas.openxmlformats.org/officeDocument/2006/relationships/image" Target="../media/image19.jpeg"/><Relationship Id="rId89" Type="http://schemas.openxmlformats.org/officeDocument/2006/relationships/image" Target="../media/image61.jpeg"/><Relationship Id="rId97" Type="http://schemas.openxmlformats.org/officeDocument/2006/relationships/image" Target="../media/image69.jpeg"/><Relationship Id="rId7" Type="http://schemas.openxmlformats.org/officeDocument/2006/relationships/tags" Target="../tags/tag153.xml"/><Relationship Id="rId71" Type="http://schemas.openxmlformats.org/officeDocument/2006/relationships/image" Target="../media/image44.jpeg"/><Relationship Id="rId92" Type="http://schemas.openxmlformats.org/officeDocument/2006/relationships/image" Target="../media/image64.jpeg"/><Relationship Id="rId2" Type="http://schemas.openxmlformats.org/officeDocument/2006/relationships/tags" Target="../tags/tag148.xml"/><Relationship Id="rId16" Type="http://schemas.openxmlformats.org/officeDocument/2006/relationships/tags" Target="../tags/tag162.xml"/><Relationship Id="rId29" Type="http://schemas.openxmlformats.org/officeDocument/2006/relationships/tags" Target="../tags/tag175.xml"/><Relationship Id="rId11" Type="http://schemas.openxmlformats.org/officeDocument/2006/relationships/tags" Target="../tags/tag157.xml"/><Relationship Id="rId24" Type="http://schemas.openxmlformats.org/officeDocument/2006/relationships/tags" Target="../tags/tag170.xml"/><Relationship Id="rId32" Type="http://schemas.openxmlformats.org/officeDocument/2006/relationships/tags" Target="../tags/tag178.xml"/><Relationship Id="rId37" Type="http://schemas.openxmlformats.org/officeDocument/2006/relationships/tags" Target="../tags/tag183.xml"/><Relationship Id="rId40" Type="http://schemas.openxmlformats.org/officeDocument/2006/relationships/tags" Target="../tags/tag186.xml"/><Relationship Id="rId45" Type="http://schemas.openxmlformats.org/officeDocument/2006/relationships/tags" Target="../tags/tag191.xml"/><Relationship Id="rId53" Type="http://schemas.openxmlformats.org/officeDocument/2006/relationships/tags" Target="../tags/tag199.xml"/><Relationship Id="rId58" Type="http://schemas.openxmlformats.org/officeDocument/2006/relationships/tags" Target="../tags/tag204.xml"/><Relationship Id="rId66" Type="http://schemas.openxmlformats.org/officeDocument/2006/relationships/image" Target="../media/image39.jpeg"/><Relationship Id="rId74" Type="http://schemas.openxmlformats.org/officeDocument/2006/relationships/image" Target="../media/image47.jpeg"/><Relationship Id="rId79" Type="http://schemas.openxmlformats.org/officeDocument/2006/relationships/image" Target="../media/image52.jpeg"/><Relationship Id="rId87" Type="http://schemas.openxmlformats.org/officeDocument/2006/relationships/image" Target="../media/image59.jpeg"/><Relationship Id="rId5" Type="http://schemas.openxmlformats.org/officeDocument/2006/relationships/tags" Target="../tags/tag151.xml"/><Relationship Id="rId61" Type="http://schemas.openxmlformats.org/officeDocument/2006/relationships/slideLayout" Target="../slideLayouts/slideLayout2.xml"/><Relationship Id="rId82" Type="http://schemas.openxmlformats.org/officeDocument/2006/relationships/image" Target="../media/image55.jpeg"/><Relationship Id="rId90" Type="http://schemas.openxmlformats.org/officeDocument/2006/relationships/image" Target="../media/image62.jpeg"/><Relationship Id="rId95" Type="http://schemas.openxmlformats.org/officeDocument/2006/relationships/image" Target="../media/image67.jpeg"/><Relationship Id="rId19" Type="http://schemas.openxmlformats.org/officeDocument/2006/relationships/tags" Target="../tags/tag165.xml"/><Relationship Id="rId14" Type="http://schemas.openxmlformats.org/officeDocument/2006/relationships/tags" Target="../tags/tag160.xml"/><Relationship Id="rId22" Type="http://schemas.openxmlformats.org/officeDocument/2006/relationships/tags" Target="../tags/tag168.xml"/><Relationship Id="rId27" Type="http://schemas.openxmlformats.org/officeDocument/2006/relationships/tags" Target="../tags/tag173.xml"/><Relationship Id="rId30" Type="http://schemas.openxmlformats.org/officeDocument/2006/relationships/tags" Target="../tags/tag176.xml"/><Relationship Id="rId35" Type="http://schemas.openxmlformats.org/officeDocument/2006/relationships/tags" Target="../tags/tag181.xml"/><Relationship Id="rId43" Type="http://schemas.openxmlformats.org/officeDocument/2006/relationships/tags" Target="../tags/tag189.xml"/><Relationship Id="rId48" Type="http://schemas.openxmlformats.org/officeDocument/2006/relationships/tags" Target="../tags/tag194.xml"/><Relationship Id="rId56" Type="http://schemas.openxmlformats.org/officeDocument/2006/relationships/tags" Target="../tags/tag202.xml"/><Relationship Id="rId64" Type="http://schemas.openxmlformats.org/officeDocument/2006/relationships/image" Target="../media/image37.png"/><Relationship Id="rId69" Type="http://schemas.openxmlformats.org/officeDocument/2006/relationships/image" Target="../media/image42.jpeg"/><Relationship Id="rId77" Type="http://schemas.openxmlformats.org/officeDocument/2006/relationships/image" Target="../media/image50.jpeg"/><Relationship Id="rId8" Type="http://schemas.openxmlformats.org/officeDocument/2006/relationships/tags" Target="../tags/tag154.xml"/><Relationship Id="rId51" Type="http://schemas.openxmlformats.org/officeDocument/2006/relationships/tags" Target="../tags/tag197.xml"/><Relationship Id="rId72" Type="http://schemas.openxmlformats.org/officeDocument/2006/relationships/image" Target="../media/image45.jpeg"/><Relationship Id="rId80" Type="http://schemas.openxmlformats.org/officeDocument/2006/relationships/image" Target="../media/image53.jpeg"/><Relationship Id="rId85" Type="http://schemas.openxmlformats.org/officeDocument/2006/relationships/image" Target="../media/image57.jpeg"/><Relationship Id="rId93" Type="http://schemas.openxmlformats.org/officeDocument/2006/relationships/image" Target="../media/image65.jpeg"/><Relationship Id="rId3" Type="http://schemas.openxmlformats.org/officeDocument/2006/relationships/tags" Target="../tags/tag149.xml"/><Relationship Id="rId12" Type="http://schemas.openxmlformats.org/officeDocument/2006/relationships/tags" Target="../tags/tag158.xml"/><Relationship Id="rId17" Type="http://schemas.openxmlformats.org/officeDocument/2006/relationships/tags" Target="../tags/tag163.xml"/><Relationship Id="rId25" Type="http://schemas.openxmlformats.org/officeDocument/2006/relationships/tags" Target="../tags/tag171.xml"/><Relationship Id="rId33" Type="http://schemas.openxmlformats.org/officeDocument/2006/relationships/tags" Target="../tags/tag179.xml"/><Relationship Id="rId38" Type="http://schemas.openxmlformats.org/officeDocument/2006/relationships/tags" Target="../tags/tag184.xml"/><Relationship Id="rId46" Type="http://schemas.openxmlformats.org/officeDocument/2006/relationships/tags" Target="../tags/tag192.xml"/><Relationship Id="rId59" Type="http://schemas.openxmlformats.org/officeDocument/2006/relationships/tags" Target="../tags/tag205.xml"/><Relationship Id="rId67" Type="http://schemas.openxmlformats.org/officeDocument/2006/relationships/image" Target="../media/image40.jpeg"/><Relationship Id="rId20" Type="http://schemas.openxmlformats.org/officeDocument/2006/relationships/tags" Target="../tags/tag166.xml"/><Relationship Id="rId41" Type="http://schemas.openxmlformats.org/officeDocument/2006/relationships/tags" Target="../tags/tag187.xml"/><Relationship Id="rId54" Type="http://schemas.openxmlformats.org/officeDocument/2006/relationships/tags" Target="../tags/tag200.xml"/><Relationship Id="rId62" Type="http://schemas.openxmlformats.org/officeDocument/2006/relationships/notesSlide" Target="../notesSlides/notesSlide9.xml"/><Relationship Id="rId70" Type="http://schemas.openxmlformats.org/officeDocument/2006/relationships/image" Target="../media/image43.jpeg"/><Relationship Id="rId75" Type="http://schemas.openxmlformats.org/officeDocument/2006/relationships/image" Target="../media/image48.jpeg"/><Relationship Id="rId83" Type="http://schemas.openxmlformats.org/officeDocument/2006/relationships/image" Target="../media/image56.jpeg"/><Relationship Id="rId88" Type="http://schemas.openxmlformats.org/officeDocument/2006/relationships/image" Target="../media/image60.jpeg"/><Relationship Id="rId91" Type="http://schemas.openxmlformats.org/officeDocument/2006/relationships/image" Target="../media/image63.jpeg"/><Relationship Id="rId96" Type="http://schemas.openxmlformats.org/officeDocument/2006/relationships/image" Target="../media/image68.jpeg"/><Relationship Id="rId1" Type="http://schemas.openxmlformats.org/officeDocument/2006/relationships/tags" Target="../tags/tag147.xml"/><Relationship Id="rId6" Type="http://schemas.openxmlformats.org/officeDocument/2006/relationships/tags" Target="../tags/tag152.xml"/><Relationship Id="rId15" Type="http://schemas.openxmlformats.org/officeDocument/2006/relationships/tags" Target="../tags/tag161.xml"/><Relationship Id="rId23" Type="http://schemas.openxmlformats.org/officeDocument/2006/relationships/tags" Target="../tags/tag169.xml"/><Relationship Id="rId28" Type="http://schemas.openxmlformats.org/officeDocument/2006/relationships/tags" Target="../tags/tag174.xml"/><Relationship Id="rId36" Type="http://schemas.openxmlformats.org/officeDocument/2006/relationships/tags" Target="../tags/tag182.xml"/><Relationship Id="rId49" Type="http://schemas.openxmlformats.org/officeDocument/2006/relationships/tags" Target="../tags/tag195.xml"/><Relationship Id="rId57" Type="http://schemas.openxmlformats.org/officeDocument/2006/relationships/tags" Target="../tags/tag203.xml"/><Relationship Id="rId10" Type="http://schemas.openxmlformats.org/officeDocument/2006/relationships/tags" Target="../tags/tag156.xml"/><Relationship Id="rId31" Type="http://schemas.openxmlformats.org/officeDocument/2006/relationships/tags" Target="../tags/tag177.xml"/><Relationship Id="rId44" Type="http://schemas.openxmlformats.org/officeDocument/2006/relationships/tags" Target="../tags/tag190.xml"/><Relationship Id="rId52" Type="http://schemas.openxmlformats.org/officeDocument/2006/relationships/tags" Target="../tags/tag198.xml"/><Relationship Id="rId60" Type="http://schemas.openxmlformats.org/officeDocument/2006/relationships/tags" Target="../tags/tag206.xml"/><Relationship Id="rId65" Type="http://schemas.openxmlformats.org/officeDocument/2006/relationships/image" Target="../media/image38.jpeg"/><Relationship Id="rId73" Type="http://schemas.openxmlformats.org/officeDocument/2006/relationships/image" Target="../media/image46.jpeg"/><Relationship Id="rId78" Type="http://schemas.openxmlformats.org/officeDocument/2006/relationships/image" Target="../media/image51.jpeg"/><Relationship Id="rId81" Type="http://schemas.openxmlformats.org/officeDocument/2006/relationships/image" Target="../media/image54.jpeg"/><Relationship Id="rId86" Type="http://schemas.openxmlformats.org/officeDocument/2006/relationships/image" Target="../media/image58.jpeg"/><Relationship Id="rId94" Type="http://schemas.openxmlformats.org/officeDocument/2006/relationships/image" Target="../media/image66.jpeg"/><Relationship Id="rId4" Type="http://schemas.openxmlformats.org/officeDocument/2006/relationships/tags" Target="../tags/tag150.xml"/><Relationship Id="rId9" Type="http://schemas.openxmlformats.org/officeDocument/2006/relationships/tags" Target="../tags/tag155.xml"/><Relationship Id="rId13" Type="http://schemas.openxmlformats.org/officeDocument/2006/relationships/tags" Target="../tags/tag159.xml"/><Relationship Id="rId18" Type="http://schemas.openxmlformats.org/officeDocument/2006/relationships/tags" Target="../tags/tag164.xml"/><Relationship Id="rId39" Type="http://schemas.openxmlformats.org/officeDocument/2006/relationships/tags" Target="../tags/tag18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ytuł 3"/>
          <p:cNvSpPr>
            <a:spLocks noGrp="1"/>
          </p:cNvSpPr>
          <p:nvPr>
            <p:ph type="ctrTitle"/>
            <p:custDataLst>
              <p:tags r:id="rId2"/>
            </p:custDataLst>
          </p:nvPr>
        </p:nvSpPr>
        <p:spPr>
          <a:xfrm rot="19140000">
            <a:off x="922350" y="1691056"/>
            <a:ext cx="5648623" cy="1525126"/>
          </a:xfrm>
        </p:spPr>
        <p:txBody>
          <a:bodyPr/>
          <a:lstStyle/>
          <a:p>
            <a:pPr algn="r"/>
            <a:r>
              <a:rPr lang="pl-PL" sz="2800" dirty="0" smtClean="0"/>
              <a:t>Jaki kraj unii europejskiej chciałbyś odwiedzić i dlaczego?</a:t>
            </a:r>
            <a:endParaRPr lang="pl-PL" sz="2800" dirty="0"/>
          </a:p>
        </p:txBody>
      </p:sp>
      <p:sp>
        <p:nvSpPr>
          <p:cNvPr id="7" name="Podtytuł 4"/>
          <p:cNvSpPr txBox="1">
            <a:spLocks/>
          </p:cNvSpPr>
          <p:nvPr>
            <p:custDataLst>
              <p:tags r:id="rId3"/>
            </p:custDataLst>
          </p:nvPr>
        </p:nvSpPr>
        <p:spPr>
          <a:xfrm rot="2940000">
            <a:off x="-620081" y="4753502"/>
            <a:ext cx="4044638" cy="997619"/>
          </a:xfrm>
          <a:prstGeom prst="rect">
            <a:avLst/>
          </a:prstGeom>
        </p:spPr>
        <p:txBody>
          <a:bodyPr vert="horz" lIns="91440" tIns="9144" rIns="91440" bIns="45720" rtlCol="0">
            <a:normAutofit/>
          </a:bodyPr>
          <a:lstStyle>
            <a:lvl1pPr marL="0" indent="0" algn="l" defTabSz="914400" rtl="0" eaLnBrk="1" latinLnBrk="0" hangingPunct="1">
              <a:spcBef>
                <a:spcPts val="800"/>
              </a:spcBef>
              <a:buFont typeface="Arial" pitchFamily="34" charset="0"/>
              <a:buNone/>
              <a:defRPr kumimoji="0" lang="en-US" sz="1400" b="0" i="0" u="none" strike="noStrike" kern="1200" cap="all" spc="400" normalizeH="0" baseline="0" noProof="0" dirty="0" smtClean="0">
                <a:ln>
                  <a:noFill/>
                </a:ln>
                <a:solidFill>
                  <a:schemeClr val="tx1"/>
                </a:solidFill>
                <a:effectLst/>
                <a:uLnTx/>
                <a:uFillTx/>
                <a:latin typeface="+mn-lt"/>
                <a:ea typeface="+mj-ea"/>
                <a:cs typeface="Tunga" pitchFamily="2"/>
              </a:defRPr>
            </a:lvl1pPr>
            <a:lvl2pPr marL="457200" indent="0" algn="ctr" defTabSz="914400" rtl="0" eaLnBrk="1" latinLnBrk="0" hangingPunct="1">
              <a:spcBef>
                <a:spcPts val="300"/>
              </a:spcBef>
              <a:buClr>
                <a:schemeClr val="accent2"/>
              </a:buClr>
              <a:buFont typeface="Wingdings" pitchFamily="2" charset="2"/>
              <a:buNone/>
              <a:defRPr sz="1600" kern="1200">
                <a:solidFill>
                  <a:schemeClr val="tx1">
                    <a:tint val="75000"/>
                  </a:schemeClr>
                </a:solidFill>
                <a:latin typeface="+mn-lt"/>
                <a:ea typeface="+mn-ea"/>
                <a:cs typeface="+mn-cs"/>
              </a:defRPr>
            </a:lvl2pPr>
            <a:lvl3pPr marL="914400" indent="0" algn="ctr" defTabSz="914400" rtl="0" eaLnBrk="1" latinLnBrk="0" hangingPunct="1">
              <a:spcBef>
                <a:spcPts val="300"/>
              </a:spcBef>
              <a:buClr>
                <a:schemeClr val="accent2"/>
              </a:buClr>
              <a:buFont typeface="Wingdings" pitchFamily="2" charset="2"/>
              <a:buNone/>
              <a:defRPr sz="1600" kern="1200">
                <a:solidFill>
                  <a:schemeClr val="tx1">
                    <a:tint val="75000"/>
                  </a:schemeClr>
                </a:solidFill>
                <a:latin typeface="+mn-lt"/>
                <a:ea typeface="+mn-ea"/>
                <a:cs typeface="+mn-cs"/>
              </a:defRPr>
            </a:lvl3pPr>
            <a:lvl4pPr marL="1371600" indent="0" algn="ctr" defTabSz="914400" rtl="0" eaLnBrk="1" latinLnBrk="0" hangingPunct="1">
              <a:spcBef>
                <a:spcPts val="300"/>
              </a:spcBef>
              <a:buClr>
                <a:schemeClr val="accent2"/>
              </a:buClr>
              <a:buFont typeface="Wingdings" pitchFamily="2" charset="2"/>
              <a:buNone/>
              <a:defRPr sz="1600" kern="1200">
                <a:solidFill>
                  <a:schemeClr val="tx1">
                    <a:tint val="75000"/>
                  </a:schemeClr>
                </a:solidFill>
                <a:latin typeface="+mn-lt"/>
                <a:ea typeface="+mn-ea"/>
                <a:cs typeface="+mn-cs"/>
              </a:defRPr>
            </a:lvl4pPr>
            <a:lvl5pPr marL="1828800" indent="0" algn="ctr" defTabSz="914400" rtl="0" eaLnBrk="1" latinLnBrk="0" hangingPunct="1">
              <a:spcBef>
                <a:spcPts val="300"/>
              </a:spcBef>
              <a:buClr>
                <a:schemeClr val="accent2"/>
              </a:buClr>
              <a:buFont typeface="Wingdings" pitchFamily="2" charset="2"/>
              <a:buNone/>
              <a:defRPr sz="1600" kern="1200">
                <a:solidFill>
                  <a:schemeClr val="tx1">
                    <a:tint val="75000"/>
                  </a:schemeClr>
                </a:solidFill>
                <a:latin typeface="+mn-lt"/>
                <a:ea typeface="+mn-ea"/>
                <a:cs typeface="+mn-cs"/>
              </a:defRPr>
            </a:lvl5pPr>
            <a:lvl6pPr marL="2286000" indent="0" algn="ctr" defTabSz="914400" rtl="0" eaLnBrk="1" latinLnBrk="0" hangingPunct="1">
              <a:spcBef>
                <a:spcPts val="300"/>
              </a:spcBef>
              <a:buClr>
                <a:schemeClr val="accent2"/>
              </a:buClr>
              <a:buFont typeface="Wingdings" pitchFamily="2" charset="2"/>
              <a:buNone/>
              <a:defRPr sz="1400" kern="1200">
                <a:solidFill>
                  <a:schemeClr val="tx1">
                    <a:tint val="75000"/>
                  </a:schemeClr>
                </a:solidFill>
                <a:latin typeface="+mn-lt"/>
                <a:ea typeface="+mn-ea"/>
                <a:cs typeface="+mn-cs"/>
              </a:defRPr>
            </a:lvl6pPr>
            <a:lvl7pPr marL="2743200" indent="0" algn="ctr" defTabSz="914400" rtl="0" eaLnBrk="1" latinLnBrk="0" hangingPunct="1">
              <a:spcBef>
                <a:spcPts val="300"/>
              </a:spcBef>
              <a:buClr>
                <a:schemeClr val="accent2"/>
              </a:buClr>
              <a:buFont typeface="Wingdings" pitchFamily="2" charset="2"/>
              <a:buNone/>
              <a:defRPr sz="1400" kern="1200">
                <a:solidFill>
                  <a:schemeClr val="tx1">
                    <a:tint val="75000"/>
                  </a:schemeClr>
                </a:solidFill>
                <a:latin typeface="+mn-lt"/>
                <a:ea typeface="+mn-ea"/>
                <a:cs typeface="+mn-cs"/>
              </a:defRPr>
            </a:lvl7pPr>
            <a:lvl8pPr marL="3200400" indent="0" algn="ctr" defTabSz="914400" rtl="0" eaLnBrk="1" latinLnBrk="0" hangingPunct="1">
              <a:spcBef>
                <a:spcPts val="300"/>
              </a:spcBef>
              <a:buClr>
                <a:schemeClr val="accent2"/>
              </a:buClr>
              <a:buFont typeface="Wingdings" pitchFamily="2" charset="2"/>
              <a:buNone/>
              <a:defRPr sz="1400" kern="1200">
                <a:solidFill>
                  <a:schemeClr val="tx1">
                    <a:tint val="75000"/>
                  </a:schemeClr>
                </a:solidFill>
                <a:latin typeface="+mn-lt"/>
                <a:ea typeface="+mn-ea"/>
                <a:cs typeface="+mn-cs"/>
              </a:defRPr>
            </a:lvl8pPr>
            <a:lvl9pPr marL="3657600" indent="0" algn="ctr" defTabSz="914400" rtl="0" eaLnBrk="1" latinLnBrk="0" hangingPunct="1">
              <a:spcBef>
                <a:spcPts val="300"/>
              </a:spcBef>
              <a:buClr>
                <a:schemeClr val="accent2"/>
              </a:buClr>
              <a:buFont typeface="Wingdings" pitchFamily="2" charset="2"/>
              <a:buNone/>
              <a:defRPr sz="1400" kern="1200">
                <a:solidFill>
                  <a:schemeClr val="tx1">
                    <a:tint val="75000"/>
                  </a:schemeClr>
                </a:solidFill>
                <a:latin typeface="+mn-lt"/>
                <a:ea typeface="+mn-ea"/>
                <a:cs typeface="+mn-cs"/>
              </a:defRPr>
            </a:lvl9pPr>
          </a:lstStyle>
          <a:p>
            <a:pPr algn="r"/>
            <a:r>
              <a:rPr lang="pl-PL" sz="900" b="1" dirty="0" smtClean="0"/>
              <a:t>Autorzy: </a:t>
            </a:r>
            <a:r>
              <a:rPr lang="pl-PL" sz="900" i="1" dirty="0" smtClean="0"/>
              <a:t>Eryk falkowski, sugam mittal, Bartosz rodziewicz, Bartosz stęszewski &amp; Krzysztof Wawryła</a:t>
            </a:r>
          </a:p>
          <a:p>
            <a:pPr algn="r"/>
            <a:r>
              <a:rPr lang="pl-PL" sz="900" b="1" dirty="0" smtClean="0"/>
              <a:t>Opiekun grupy: </a:t>
            </a:r>
            <a:r>
              <a:rPr lang="pl-PL" sz="900" i="1" dirty="0" smtClean="0"/>
              <a:t>Krzysztof Źrały</a:t>
            </a:r>
          </a:p>
        </p:txBody>
      </p:sp>
      <p:graphicFrame>
        <p:nvGraphicFramePr>
          <p:cNvPr id="9" name="Wykres 8"/>
          <p:cNvGraphicFramePr>
            <a:graphicFrameLocks/>
          </p:cNvGraphicFramePr>
          <p:nvPr>
            <p:custDataLst>
              <p:tags r:id="rId4"/>
            </p:custDataLst>
            <p:extLst>
              <p:ext uri="{D42A27DB-BD31-4B8C-83A1-F6EECF244321}">
                <p14:modId xmlns:p14="http://schemas.microsoft.com/office/powerpoint/2010/main" val="3622353335"/>
              </p:ext>
            </p:extLst>
          </p:nvPr>
        </p:nvGraphicFramePr>
        <p:xfrm>
          <a:off x="4211960" y="3501008"/>
          <a:ext cx="4572000" cy="2743200"/>
        </p:xfrm>
        <a:graphic>
          <a:graphicData uri="http://schemas.openxmlformats.org/drawingml/2006/chart">
            <c:chart xmlns:c="http://schemas.openxmlformats.org/drawingml/2006/chart" xmlns:r="http://schemas.openxmlformats.org/officeDocument/2006/relationships" r:id="rId7"/>
          </a:graphicData>
        </a:graphic>
      </p:graphicFrame>
    </p:spTree>
    <p:custDataLst>
      <p:tags r:id="rId1"/>
    </p:custDataLst>
    <p:extLst>
      <p:ext uri="{BB962C8B-B14F-4D97-AF65-F5344CB8AC3E}">
        <p14:creationId xmlns:p14="http://schemas.microsoft.com/office/powerpoint/2010/main" val="1076484846"/>
      </p:ext>
    </p:extLst>
  </p:cSld>
  <p:clrMapOvr>
    <a:masterClrMapping/>
  </p:clrMapOvr>
  <mc:AlternateContent xmlns:mc="http://schemas.openxmlformats.org/markup-compatibility/2006" xmlns:p14="http://schemas.microsoft.com/office/powerpoint/2010/main">
    <mc:Choice Requires="p14">
      <p:transition spd="slow" p14:dur="3000">
        <p14:shre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ppt_x"/>
                                          </p:val>
                                        </p:tav>
                                        <p:tav tm="100000">
                                          <p:val>
                                            <p:strVal val="#ppt_x"/>
                                          </p:val>
                                        </p:tav>
                                      </p:tavLst>
                                    </p:anim>
                                    <p:anim calcmode="lin" valueType="num">
                                      <p:cBhvr additive="base">
                                        <p:cTn id="8" dur="1000" fill="hold"/>
                                        <p:tgtEl>
                                          <p:spTgt spid="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 grpId="0">
        <p:bldAsOne/>
      </p:bldGraphic>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custDataLst>
              <p:tags r:id="rId2"/>
            </p:custDataLst>
          </p:nvPr>
        </p:nvSpPr>
        <p:spPr>
          <a:xfrm rot="19140000">
            <a:off x="612467" y="1541279"/>
            <a:ext cx="5741773" cy="1392558"/>
          </a:xfrm>
        </p:spPr>
        <p:txBody>
          <a:bodyPr/>
          <a:lstStyle/>
          <a:p>
            <a:pPr algn="r"/>
            <a:r>
              <a:rPr lang="pl-PL" dirty="0" smtClean="0"/>
              <a:t>Dziękujemy za wysłuchanie naszej prezentacji</a:t>
            </a:r>
            <a:endParaRPr lang="pl-PL" dirty="0"/>
          </a:p>
        </p:txBody>
      </p:sp>
      <p:sp>
        <p:nvSpPr>
          <p:cNvPr id="4" name="Symbol zastępczy zawartości 3"/>
          <p:cNvSpPr>
            <a:spLocks noGrp="1"/>
          </p:cNvSpPr>
          <p:nvPr>
            <p:ph idx="1"/>
            <p:custDataLst>
              <p:tags r:id="rId3"/>
            </p:custDataLst>
          </p:nvPr>
        </p:nvSpPr>
        <p:spPr>
          <a:xfrm>
            <a:off x="4932040" y="2996953"/>
            <a:ext cx="3384376" cy="2304256"/>
          </a:xfrm>
        </p:spPr>
        <p:txBody>
          <a:bodyPr>
            <a:normAutofit/>
          </a:bodyPr>
          <a:lstStyle/>
          <a:p>
            <a:pPr marL="0" indent="0"/>
            <a:r>
              <a:rPr lang="pl-PL" sz="1800" dirty="0" smtClean="0"/>
              <a:t>Po więcej informacji zapraszamy na stronę dotyczącą tego projektu:</a:t>
            </a:r>
          </a:p>
          <a:p>
            <a:pPr marL="0" indent="0"/>
            <a:r>
              <a:rPr lang="pl-PL" sz="1800" b="0" dirty="0" smtClean="0">
                <a:hlinkClick r:id="rId7"/>
              </a:rPr>
              <a:t>http://www.projekt-gimnazjalny.cba.pl</a:t>
            </a:r>
            <a:endParaRPr lang="pl-PL" sz="1800" b="0" dirty="0" smtClean="0"/>
          </a:p>
        </p:txBody>
      </p:sp>
      <p:sp>
        <p:nvSpPr>
          <p:cNvPr id="5" name="Symbol zastępczy tekstu 4"/>
          <p:cNvSpPr>
            <a:spLocks noGrp="1"/>
          </p:cNvSpPr>
          <p:nvPr>
            <p:ph type="body" sz="half" idx="2"/>
            <p:custDataLst>
              <p:tags r:id="rId4"/>
            </p:custDataLst>
          </p:nvPr>
        </p:nvSpPr>
        <p:spPr>
          <a:xfrm rot="19140000">
            <a:off x="696309" y="2930384"/>
            <a:ext cx="6279922" cy="312576"/>
          </a:xfrm>
        </p:spPr>
        <p:txBody>
          <a:bodyPr>
            <a:normAutofit/>
          </a:bodyPr>
          <a:lstStyle/>
          <a:p>
            <a:pPr algn="r"/>
            <a:r>
              <a:rPr lang="pl-PL" dirty="0" smtClean="0"/>
              <a:t>Mamy nadzieję, że przybliżyliśmy Państwu wspaniały kraj, którym są Włochy</a:t>
            </a:r>
            <a:endParaRPr lang="pl-PL" dirty="0"/>
          </a:p>
        </p:txBody>
      </p:sp>
    </p:spTree>
    <p:custDataLst>
      <p:tags r:id="rId1"/>
    </p:custDataLst>
    <p:extLst>
      <p:ext uri="{BB962C8B-B14F-4D97-AF65-F5344CB8AC3E}">
        <p14:creationId xmlns:p14="http://schemas.microsoft.com/office/powerpoint/2010/main" val="1145178150"/>
      </p:ext>
    </p:extLst>
  </p:cSld>
  <p:clrMapOvr>
    <a:masterClrMapping/>
  </p:clrMapOvr>
  <mc:AlternateContent xmlns:mc="http://schemas.openxmlformats.org/markup-compatibility/2006" xmlns:p14="http://schemas.microsoft.com/office/powerpoint/2010/main">
    <mc:Choice Requires="p14">
      <p:transition spd="slow" p14:dur="3000">
        <p14:shred/>
      </p:transition>
    </mc:Choice>
    <mc:Fallback xmlns="">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ytuł 26"/>
          <p:cNvSpPr>
            <a:spLocks noGrp="1"/>
          </p:cNvSpPr>
          <p:nvPr>
            <p:ph type="title"/>
            <p:custDataLst>
              <p:tags r:id="rId2"/>
            </p:custDataLst>
          </p:nvPr>
        </p:nvSpPr>
        <p:spPr>
          <a:xfrm rot="19140000">
            <a:off x="808409" y="1730845"/>
            <a:ext cx="5650992" cy="1174007"/>
          </a:xfrm>
        </p:spPr>
        <p:txBody>
          <a:bodyPr/>
          <a:lstStyle/>
          <a:p>
            <a:pPr algn="r"/>
            <a:r>
              <a:rPr lang="pl-PL" sz="2600" dirty="0" smtClean="0"/>
              <a:t>Dlaczego wybraliśmy Włochy?</a:t>
            </a:r>
            <a:endParaRPr lang="pl-PL" sz="2600" dirty="0"/>
          </a:p>
        </p:txBody>
      </p:sp>
      <p:sp>
        <p:nvSpPr>
          <p:cNvPr id="30" name="Podtytuł 4"/>
          <p:cNvSpPr txBox="1">
            <a:spLocks/>
          </p:cNvSpPr>
          <p:nvPr>
            <p:custDataLst>
              <p:tags r:id="rId3"/>
            </p:custDataLst>
          </p:nvPr>
        </p:nvSpPr>
        <p:spPr>
          <a:xfrm rot="19140000">
            <a:off x="1314593" y="2744584"/>
            <a:ext cx="5676879" cy="329259"/>
          </a:xfrm>
          <a:prstGeom prst="rect">
            <a:avLst/>
          </a:prstGeom>
        </p:spPr>
        <p:txBody>
          <a:bodyPr vert="horz" lIns="91440" tIns="45720" rIns="91440" bIns="45720" rtlCol="0" anchor="t">
            <a:normAutofit fontScale="92500"/>
          </a:bodyPr>
          <a:lstStyle>
            <a:lvl1pPr marL="0" indent="0" algn="l" defTabSz="914400" rtl="0" eaLnBrk="1" latinLnBrk="0" hangingPunct="1">
              <a:spcBef>
                <a:spcPts val="800"/>
              </a:spcBef>
              <a:buFont typeface="Arial" pitchFamily="34" charset="0"/>
              <a:buNone/>
              <a:defRPr kumimoji="0" lang="en-US" sz="1400" b="0" i="0" u="none" strike="noStrike" kern="1200" cap="all" spc="400" normalizeH="0" baseline="0" noProof="0" dirty="0" smtClean="0">
                <a:ln>
                  <a:noFill/>
                </a:ln>
                <a:solidFill>
                  <a:schemeClr val="tx1"/>
                </a:solidFill>
                <a:effectLst/>
                <a:uLnTx/>
                <a:uFillTx/>
                <a:latin typeface="+mn-lt"/>
                <a:ea typeface="+mj-ea"/>
                <a:cs typeface="Tunga" pitchFamily="2"/>
              </a:defRPr>
            </a:lvl1pPr>
            <a:lvl2pPr marL="457200" indent="0" algn="l" defTabSz="914400" rtl="0" eaLnBrk="1" latinLnBrk="0" hangingPunct="1">
              <a:spcBef>
                <a:spcPts val="300"/>
              </a:spcBef>
              <a:buClr>
                <a:schemeClr val="accent2"/>
              </a:buClr>
              <a:buFont typeface="Wingdings" pitchFamily="2" charset="2"/>
              <a:buNone/>
              <a:defRPr sz="1800" kern="1200">
                <a:solidFill>
                  <a:schemeClr val="tx1">
                    <a:tint val="75000"/>
                  </a:schemeClr>
                </a:solidFill>
                <a:latin typeface="+mn-lt"/>
                <a:ea typeface="+mn-ea"/>
                <a:cs typeface="+mn-cs"/>
              </a:defRPr>
            </a:lvl2pPr>
            <a:lvl3pPr marL="914400" indent="0" algn="l" defTabSz="914400" rtl="0" eaLnBrk="1" latinLnBrk="0" hangingPunct="1">
              <a:spcBef>
                <a:spcPts val="300"/>
              </a:spcBef>
              <a:buClr>
                <a:schemeClr val="accent2"/>
              </a:buClr>
              <a:buFont typeface="Wingdings" pitchFamily="2" charset="2"/>
              <a:buNone/>
              <a:defRPr sz="1600" kern="1200">
                <a:solidFill>
                  <a:schemeClr val="tx1">
                    <a:tint val="75000"/>
                  </a:schemeClr>
                </a:solidFill>
                <a:latin typeface="+mn-lt"/>
                <a:ea typeface="+mn-ea"/>
                <a:cs typeface="+mn-cs"/>
              </a:defRPr>
            </a:lvl3pPr>
            <a:lvl4pPr marL="1371600" indent="0" algn="l" defTabSz="914400" rtl="0" eaLnBrk="1" latinLnBrk="0" hangingPunct="1">
              <a:spcBef>
                <a:spcPts val="300"/>
              </a:spcBef>
              <a:buClr>
                <a:schemeClr val="accent2"/>
              </a:buClr>
              <a:buFont typeface="Wingdings" pitchFamily="2" charset="2"/>
              <a:buNone/>
              <a:defRPr sz="1400" kern="1200">
                <a:solidFill>
                  <a:schemeClr val="tx1">
                    <a:tint val="75000"/>
                  </a:schemeClr>
                </a:solidFill>
                <a:latin typeface="+mn-lt"/>
                <a:ea typeface="+mn-ea"/>
                <a:cs typeface="+mn-cs"/>
              </a:defRPr>
            </a:lvl4pPr>
            <a:lvl5pPr marL="1828800" indent="0" algn="l" defTabSz="914400" rtl="0" eaLnBrk="1" latinLnBrk="0" hangingPunct="1">
              <a:spcBef>
                <a:spcPts val="300"/>
              </a:spcBef>
              <a:buClr>
                <a:schemeClr val="accent2"/>
              </a:buClr>
              <a:buFont typeface="Wingdings" pitchFamily="2" charset="2"/>
              <a:buNone/>
              <a:defRPr sz="1400" kern="1200">
                <a:solidFill>
                  <a:schemeClr val="tx1">
                    <a:tint val="75000"/>
                  </a:schemeClr>
                </a:solidFill>
                <a:latin typeface="+mn-lt"/>
                <a:ea typeface="+mn-ea"/>
                <a:cs typeface="+mn-cs"/>
              </a:defRPr>
            </a:lvl5pPr>
            <a:lvl6pPr marL="2286000" indent="0" algn="l" defTabSz="914400" rtl="0" eaLnBrk="1" latinLnBrk="0" hangingPunct="1">
              <a:spcBef>
                <a:spcPts val="300"/>
              </a:spcBef>
              <a:buClr>
                <a:schemeClr val="accent2"/>
              </a:buClr>
              <a:buFont typeface="Wingdings" pitchFamily="2" charset="2"/>
              <a:buNone/>
              <a:defRPr sz="1400" kern="1200">
                <a:solidFill>
                  <a:schemeClr val="tx1">
                    <a:tint val="75000"/>
                  </a:schemeClr>
                </a:solidFill>
                <a:latin typeface="+mn-lt"/>
                <a:ea typeface="+mn-ea"/>
                <a:cs typeface="+mn-cs"/>
              </a:defRPr>
            </a:lvl6pPr>
            <a:lvl7pPr marL="2743200" indent="0" algn="l" defTabSz="914400" rtl="0" eaLnBrk="1" latinLnBrk="0" hangingPunct="1">
              <a:spcBef>
                <a:spcPts val="300"/>
              </a:spcBef>
              <a:buClr>
                <a:schemeClr val="accent2"/>
              </a:buClr>
              <a:buFont typeface="Wingdings" pitchFamily="2" charset="2"/>
              <a:buNone/>
              <a:defRPr sz="1400" kern="1200">
                <a:solidFill>
                  <a:schemeClr val="tx1">
                    <a:tint val="75000"/>
                  </a:schemeClr>
                </a:solidFill>
                <a:latin typeface="+mn-lt"/>
                <a:ea typeface="+mn-ea"/>
                <a:cs typeface="+mn-cs"/>
              </a:defRPr>
            </a:lvl7pPr>
            <a:lvl8pPr marL="3200400" indent="0" algn="l" defTabSz="914400" rtl="0" eaLnBrk="1" latinLnBrk="0" hangingPunct="1">
              <a:spcBef>
                <a:spcPts val="300"/>
              </a:spcBef>
              <a:buClr>
                <a:schemeClr val="accent2"/>
              </a:buClr>
              <a:buFont typeface="Wingdings" pitchFamily="2" charset="2"/>
              <a:buNone/>
              <a:defRPr sz="1400" kern="1200">
                <a:solidFill>
                  <a:schemeClr val="tx1">
                    <a:tint val="75000"/>
                  </a:schemeClr>
                </a:solidFill>
                <a:latin typeface="+mn-lt"/>
                <a:ea typeface="+mn-ea"/>
                <a:cs typeface="+mn-cs"/>
              </a:defRPr>
            </a:lvl8pPr>
            <a:lvl9pPr marL="3657600" indent="0" algn="l" defTabSz="914400" rtl="0" eaLnBrk="1" latinLnBrk="0" hangingPunct="1">
              <a:spcBef>
                <a:spcPts val="300"/>
              </a:spcBef>
              <a:buClr>
                <a:schemeClr val="accent2"/>
              </a:buClr>
              <a:buFont typeface="Wingdings" pitchFamily="2" charset="2"/>
              <a:buNone/>
              <a:defRPr sz="1400" kern="1200">
                <a:solidFill>
                  <a:schemeClr val="tx1">
                    <a:tint val="75000"/>
                  </a:schemeClr>
                </a:solidFill>
                <a:latin typeface="+mn-lt"/>
                <a:ea typeface="+mn-ea"/>
                <a:cs typeface="+mn-cs"/>
              </a:defRPr>
            </a:lvl9pPr>
          </a:lstStyle>
          <a:p>
            <a:pPr algn="r"/>
            <a:r>
              <a:rPr lang="pl-PL" dirty="0" smtClean="0"/>
              <a:t>Kraj z bogatą kulturą i ciekawą historią</a:t>
            </a:r>
            <a:endParaRPr lang="pl-PL" dirty="0"/>
          </a:p>
        </p:txBody>
      </p:sp>
      <p:sp>
        <p:nvSpPr>
          <p:cNvPr id="36" name="Prostokąt 35"/>
          <p:cNvSpPr/>
          <p:nvPr>
            <p:custDataLst>
              <p:tags r:id="rId4"/>
            </p:custDataLst>
          </p:nvPr>
        </p:nvSpPr>
        <p:spPr>
          <a:xfrm>
            <a:off x="323528" y="732766"/>
            <a:ext cx="2808312" cy="1477328"/>
          </a:xfrm>
          <a:prstGeom prst="rect">
            <a:avLst/>
          </a:prstGeom>
          <a:solidFill>
            <a:schemeClr val="bg1">
              <a:lumMod val="95000"/>
            </a:schemeClr>
          </a:solidFill>
          <a:ln>
            <a:solidFill>
              <a:schemeClr val="tx1"/>
            </a:solidFill>
          </a:ln>
        </p:spPr>
        <p:txBody>
          <a:bodyPr wrap="square">
            <a:spAutoFit/>
          </a:bodyPr>
          <a:lstStyle/>
          <a:p>
            <a:r>
              <a:rPr lang="pl-PL" dirty="0"/>
              <a:t>Stolica: Rzym</a:t>
            </a:r>
          </a:p>
          <a:p>
            <a:r>
              <a:rPr lang="pl-PL" dirty="0"/>
              <a:t>Powierzchnia: 301 tys. km</a:t>
            </a:r>
            <a:r>
              <a:rPr lang="pl-PL" baseline="30000" dirty="0"/>
              <a:t>2</a:t>
            </a:r>
          </a:p>
          <a:p>
            <a:r>
              <a:rPr lang="pl-PL" dirty="0"/>
              <a:t>Liczba ludności: 60 mln.</a:t>
            </a:r>
          </a:p>
          <a:p>
            <a:r>
              <a:rPr lang="pl-PL" dirty="0"/>
              <a:t>Waluta: Euro</a:t>
            </a:r>
          </a:p>
          <a:p>
            <a:r>
              <a:rPr lang="pl-PL" dirty="0"/>
              <a:t>Język urzędowy: </a:t>
            </a:r>
            <a:r>
              <a:rPr lang="pl-PL" dirty="0" smtClean="0"/>
              <a:t>włoski</a:t>
            </a:r>
            <a:endParaRPr lang="pl-PL" dirty="0"/>
          </a:p>
        </p:txBody>
      </p:sp>
      <p:pic>
        <p:nvPicPr>
          <p:cNvPr id="38" name="Picture 4" descr="http://images3.wikia.nocookie.net/__cb20090822183620/scratchpad/images/thumb/b/b7/W%C5%82ochy_flaga.svg/200px-W%C5%82ochy_flaga.svg.png"/>
          <p:cNvPicPr>
            <a:picLocks noChangeAspect="1" noChangeArrowheads="1"/>
          </p:cNvPicPr>
          <p:nvPr>
            <p:custDataLst>
              <p:tags r:id="rId5"/>
            </p:custDataLst>
          </p:nvPr>
        </p:nvPicPr>
        <p:blipFill>
          <a:blip r:embed="rId24">
            <a:extLst>
              <a:ext uri="{28A0092B-C50C-407E-A947-70E740481C1C}">
                <a14:useLocalDpi xmlns:a14="http://schemas.microsoft.com/office/drawing/2010/main" val="0"/>
              </a:ext>
            </a:extLst>
          </a:blip>
          <a:srcRect/>
          <a:stretch>
            <a:fillRect/>
          </a:stretch>
        </p:blipFill>
        <p:spPr bwMode="auto">
          <a:xfrm>
            <a:off x="1497933" y="5908219"/>
            <a:ext cx="1080120" cy="718280"/>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2" descr="http://images4.wikia.nocookie.net/__cb20090822183657/scratchpad/images/thumb/8/8d/W%C5%82ochy_god%C5%82o.svg/200px-W%C5%82ochy_god%C5%82o.svg.png"/>
          <p:cNvPicPr>
            <a:picLocks noChangeAspect="1" noChangeArrowheads="1"/>
          </p:cNvPicPr>
          <p:nvPr>
            <p:custDataLst>
              <p:tags r:id="rId6"/>
            </p:custDataLst>
          </p:nvPr>
        </p:nvPicPr>
        <p:blipFill>
          <a:blip r:embed="rId25">
            <a:extLst>
              <a:ext uri="{28A0092B-C50C-407E-A947-70E740481C1C}">
                <a14:useLocalDpi xmlns:a14="http://schemas.microsoft.com/office/drawing/2010/main" val="0"/>
              </a:ext>
            </a:extLst>
          </a:blip>
          <a:srcRect/>
          <a:stretch>
            <a:fillRect/>
          </a:stretch>
        </p:blipFill>
        <p:spPr bwMode="auto">
          <a:xfrm>
            <a:off x="179512" y="4149080"/>
            <a:ext cx="1152128" cy="1296144"/>
          </a:xfrm>
          <a:prstGeom prst="rect">
            <a:avLst/>
          </a:prstGeom>
          <a:noFill/>
          <a:extLst>
            <a:ext uri="{909E8E84-426E-40DD-AFC4-6F175D3DCCD1}">
              <a14:hiddenFill xmlns:a14="http://schemas.microsoft.com/office/drawing/2010/main">
                <a:solidFill>
                  <a:srgbClr val="FFFFFF"/>
                </a:solidFill>
              </a14:hiddenFill>
            </a:ext>
          </a:extLst>
        </p:spPr>
      </p:pic>
      <p:sp>
        <p:nvSpPr>
          <p:cNvPr id="37" name="pole tekstowe 36"/>
          <p:cNvSpPr txBox="1"/>
          <p:nvPr>
            <p:custDataLst>
              <p:tags r:id="rId7"/>
            </p:custDataLst>
          </p:nvPr>
        </p:nvSpPr>
        <p:spPr>
          <a:xfrm>
            <a:off x="323528" y="332656"/>
            <a:ext cx="2808312" cy="400110"/>
          </a:xfrm>
          <a:prstGeom prst="rect">
            <a:avLst/>
          </a:prstGeom>
          <a:solidFill>
            <a:schemeClr val="bg1">
              <a:lumMod val="95000"/>
            </a:schemeClr>
          </a:solidFill>
          <a:ln>
            <a:solidFill>
              <a:schemeClr val="tx1"/>
            </a:solidFill>
          </a:ln>
        </p:spPr>
        <p:txBody>
          <a:bodyPr wrap="square" rtlCol="0">
            <a:spAutoFit/>
          </a:bodyPr>
          <a:lstStyle/>
          <a:p>
            <a:pPr algn="ctr"/>
            <a:r>
              <a:rPr lang="pl-PL" sz="2000" b="1" dirty="0" smtClean="0"/>
              <a:t>Włochy</a:t>
            </a:r>
            <a:endParaRPr lang="pl-PL" sz="2000" b="1" dirty="0"/>
          </a:p>
        </p:txBody>
      </p:sp>
      <p:pic>
        <p:nvPicPr>
          <p:cNvPr id="2051" name="Picture 3" descr="C:\Documents and Settings\ppp\Pulpit\Mapa wło(sze)ch.png"/>
          <p:cNvPicPr>
            <a:picLocks noChangeAspect="1" noChangeArrowheads="1"/>
          </p:cNvPicPr>
          <p:nvPr>
            <p:custDataLst>
              <p:tags r:id="rId8"/>
            </p:custDataLst>
          </p:nvPr>
        </p:nvPicPr>
        <p:blipFill>
          <a:blip r:embed="rId26">
            <a:extLst>
              <a:ext uri="{28A0092B-C50C-407E-A947-70E740481C1C}">
                <a14:useLocalDpi xmlns:a14="http://schemas.microsoft.com/office/drawing/2010/main" val="0"/>
              </a:ext>
            </a:extLst>
          </a:blip>
          <a:srcRect/>
          <a:stretch>
            <a:fillRect/>
          </a:stretch>
        </p:blipFill>
        <p:spPr bwMode="auto">
          <a:xfrm>
            <a:off x="6403237" y="4205266"/>
            <a:ext cx="2347862" cy="2421233"/>
          </a:xfrm>
          <a:prstGeom prst="rect">
            <a:avLst/>
          </a:prstGeom>
          <a:noFill/>
          <a:extLst>
            <a:ext uri="{909E8E84-426E-40DD-AFC4-6F175D3DCCD1}">
              <a14:hiddenFill xmlns:a14="http://schemas.microsoft.com/office/drawing/2010/main">
                <a:solidFill>
                  <a:srgbClr val="FFFFFF"/>
                </a:solidFill>
              </a14:hiddenFill>
            </a:ext>
          </a:extLst>
        </p:spPr>
      </p:pic>
      <p:cxnSp>
        <p:nvCxnSpPr>
          <p:cNvPr id="41" name="Łącznik prosty ze strzałką 40"/>
          <p:cNvCxnSpPr/>
          <p:nvPr>
            <p:custDataLst>
              <p:tags r:id="rId9"/>
            </p:custDataLst>
          </p:nvPr>
        </p:nvCxnSpPr>
        <p:spPr>
          <a:xfrm flipV="1">
            <a:off x="7740352" y="3212976"/>
            <a:ext cx="0" cy="825704"/>
          </a:xfrm>
          <a:prstGeom prst="straightConnector1">
            <a:avLst/>
          </a:prstGeom>
          <a:ln>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44" name="Łącznik prosty ze strzałką 43"/>
          <p:cNvCxnSpPr/>
          <p:nvPr>
            <p:custDataLst>
              <p:tags r:id="rId10"/>
            </p:custDataLst>
          </p:nvPr>
        </p:nvCxnSpPr>
        <p:spPr>
          <a:xfrm flipH="1">
            <a:off x="5421967" y="5770502"/>
            <a:ext cx="939084" cy="184666"/>
          </a:xfrm>
          <a:prstGeom prst="straightConnector1">
            <a:avLst/>
          </a:prstGeom>
          <a:ln>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45" name="Łącznik prosty ze strzałką 44"/>
          <p:cNvCxnSpPr/>
          <p:nvPr>
            <p:custDataLst>
              <p:tags r:id="rId11"/>
            </p:custDataLst>
          </p:nvPr>
        </p:nvCxnSpPr>
        <p:spPr>
          <a:xfrm flipH="1">
            <a:off x="5421967" y="5049080"/>
            <a:ext cx="839928" cy="0"/>
          </a:xfrm>
          <a:prstGeom prst="straightConnector1">
            <a:avLst/>
          </a:prstGeom>
          <a:ln>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49" name="Łącznik prosty ze strzałką 48"/>
          <p:cNvCxnSpPr/>
          <p:nvPr>
            <p:custDataLst>
              <p:tags r:id="rId12"/>
            </p:custDataLst>
          </p:nvPr>
        </p:nvCxnSpPr>
        <p:spPr>
          <a:xfrm flipH="1" flipV="1">
            <a:off x="5652120" y="3997815"/>
            <a:ext cx="764168" cy="477451"/>
          </a:xfrm>
          <a:prstGeom prst="straightConnector1">
            <a:avLst/>
          </a:prstGeom>
          <a:ln>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50" name="Łącznik prosty ze strzałką 49"/>
          <p:cNvCxnSpPr>
            <a:endCxn id="2065" idx="2"/>
          </p:cNvCxnSpPr>
          <p:nvPr>
            <p:custDataLst>
              <p:tags r:id="rId13"/>
            </p:custDataLst>
          </p:nvPr>
        </p:nvCxnSpPr>
        <p:spPr>
          <a:xfrm flipH="1" flipV="1">
            <a:off x="6710041" y="3278545"/>
            <a:ext cx="310231" cy="870535"/>
          </a:xfrm>
          <a:prstGeom prst="straightConnector1">
            <a:avLst/>
          </a:prstGeom>
          <a:ln>
            <a:solidFill>
              <a:schemeClr val="bg1"/>
            </a:solidFill>
            <a:tailEnd type="arrow"/>
          </a:ln>
        </p:spPr>
        <p:style>
          <a:lnRef idx="1">
            <a:schemeClr val="accent1"/>
          </a:lnRef>
          <a:fillRef idx="0">
            <a:schemeClr val="accent1"/>
          </a:fillRef>
          <a:effectRef idx="0">
            <a:schemeClr val="accent1"/>
          </a:effectRef>
          <a:fontRef idx="minor">
            <a:schemeClr val="tx1"/>
          </a:fontRef>
        </p:style>
      </p:cxnSp>
      <p:sp>
        <p:nvSpPr>
          <p:cNvPr id="2064" name="pole tekstowe 2063"/>
          <p:cNvSpPr txBox="1"/>
          <p:nvPr>
            <p:custDataLst>
              <p:tags r:id="rId14"/>
            </p:custDataLst>
          </p:nvPr>
        </p:nvSpPr>
        <p:spPr>
          <a:xfrm>
            <a:off x="7272300" y="2840427"/>
            <a:ext cx="936104" cy="369332"/>
          </a:xfrm>
          <a:prstGeom prst="rect">
            <a:avLst/>
          </a:prstGeom>
          <a:noFill/>
        </p:spPr>
        <p:txBody>
          <a:bodyPr wrap="square" rtlCol="0">
            <a:spAutoFit/>
          </a:bodyPr>
          <a:lstStyle/>
          <a:p>
            <a:pPr algn="ctr"/>
            <a:r>
              <a:rPr lang="pl-PL" dirty="0" smtClean="0"/>
              <a:t>Jeziora</a:t>
            </a:r>
            <a:endParaRPr lang="pl-PL" dirty="0"/>
          </a:p>
        </p:txBody>
      </p:sp>
      <p:sp>
        <p:nvSpPr>
          <p:cNvPr id="2065" name="pole tekstowe 2064"/>
          <p:cNvSpPr txBox="1"/>
          <p:nvPr>
            <p:custDataLst>
              <p:tags r:id="rId15"/>
            </p:custDataLst>
          </p:nvPr>
        </p:nvSpPr>
        <p:spPr>
          <a:xfrm>
            <a:off x="6364843" y="2909213"/>
            <a:ext cx="690396" cy="369332"/>
          </a:xfrm>
          <a:prstGeom prst="rect">
            <a:avLst/>
          </a:prstGeom>
          <a:noFill/>
        </p:spPr>
        <p:txBody>
          <a:bodyPr wrap="square" rtlCol="0">
            <a:spAutoFit/>
          </a:bodyPr>
          <a:lstStyle/>
          <a:p>
            <a:r>
              <a:rPr lang="pl-PL" dirty="0" smtClean="0"/>
              <a:t>Góry</a:t>
            </a:r>
            <a:endParaRPr lang="pl-PL" dirty="0"/>
          </a:p>
        </p:txBody>
      </p:sp>
      <p:sp>
        <p:nvSpPr>
          <p:cNvPr id="2067" name="pole tekstowe 2066"/>
          <p:cNvSpPr txBox="1"/>
          <p:nvPr>
            <p:custDataLst>
              <p:tags r:id="rId16"/>
            </p:custDataLst>
          </p:nvPr>
        </p:nvSpPr>
        <p:spPr>
          <a:xfrm>
            <a:off x="3635896" y="5770502"/>
            <a:ext cx="1700983" cy="369332"/>
          </a:xfrm>
          <a:prstGeom prst="rect">
            <a:avLst/>
          </a:prstGeom>
          <a:noFill/>
        </p:spPr>
        <p:txBody>
          <a:bodyPr wrap="square" rtlCol="0">
            <a:spAutoFit/>
          </a:bodyPr>
          <a:lstStyle/>
          <a:p>
            <a:r>
              <a:rPr lang="pl-PL" dirty="0" smtClean="0"/>
              <a:t>Miasta miłości</a:t>
            </a:r>
            <a:endParaRPr lang="pl-PL" dirty="0"/>
          </a:p>
        </p:txBody>
      </p:sp>
      <p:sp>
        <p:nvSpPr>
          <p:cNvPr id="2068" name="pole tekstowe 2067"/>
          <p:cNvSpPr txBox="1"/>
          <p:nvPr>
            <p:custDataLst>
              <p:tags r:id="rId17"/>
            </p:custDataLst>
          </p:nvPr>
        </p:nvSpPr>
        <p:spPr>
          <a:xfrm>
            <a:off x="4967911" y="3628483"/>
            <a:ext cx="850491" cy="369332"/>
          </a:xfrm>
          <a:prstGeom prst="rect">
            <a:avLst/>
          </a:prstGeom>
          <a:noFill/>
        </p:spPr>
        <p:txBody>
          <a:bodyPr wrap="square" rtlCol="0">
            <a:spAutoFit/>
          </a:bodyPr>
          <a:lstStyle/>
          <a:p>
            <a:r>
              <a:rPr lang="pl-PL" dirty="0" smtClean="0"/>
              <a:t>Klimat</a:t>
            </a:r>
            <a:endParaRPr lang="pl-PL" dirty="0"/>
          </a:p>
        </p:txBody>
      </p:sp>
      <p:sp>
        <p:nvSpPr>
          <p:cNvPr id="2069" name="pole tekstowe 2068"/>
          <p:cNvSpPr txBox="1"/>
          <p:nvPr>
            <p:custDataLst>
              <p:tags r:id="rId18"/>
            </p:custDataLst>
          </p:nvPr>
        </p:nvSpPr>
        <p:spPr>
          <a:xfrm>
            <a:off x="4334642" y="4864414"/>
            <a:ext cx="1008111" cy="369332"/>
          </a:xfrm>
          <a:prstGeom prst="rect">
            <a:avLst/>
          </a:prstGeom>
          <a:noFill/>
        </p:spPr>
        <p:txBody>
          <a:bodyPr wrap="square" rtlCol="0">
            <a:spAutoFit/>
          </a:bodyPr>
          <a:lstStyle/>
          <a:p>
            <a:r>
              <a:rPr lang="pl-PL" dirty="0" smtClean="0"/>
              <a:t>Kuchnia</a:t>
            </a:r>
            <a:endParaRPr lang="pl-PL" dirty="0"/>
          </a:p>
        </p:txBody>
      </p:sp>
      <p:pic>
        <p:nvPicPr>
          <p:cNvPr id="2" name="italy.mp3">
            <a:hlinkClick r:id="" action="ppaction://media"/>
          </p:cNvPr>
          <p:cNvPicPr>
            <a:picLocks noChangeAspect="1"/>
          </p:cNvPicPr>
          <p:nvPr>
            <a:audioFile r:link="rId20"/>
            <p:custDataLst>
              <p:tags r:id="rId21"/>
            </p:custDataLst>
            <p:extLst>
              <p:ext uri="{DAA4B4D4-6D71-4841-9C94-3DE7FCFB9230}">
                <p14:media xmlns:p14="http://schemas.microsoft.com/office/powerpoint/2010/main" r:embed="rId19">
                  <p14:fade in="2000" out="1000"/>
                </p14:media>
              </p:ext>
            </p:extLst>
          </p:nvPr>
        </p:nvPicPr>
        <p:blipFill>
          <a:blip r:embed="rId27"/>
          <a:stretch>
            <a:fillRect/>
          </a:stretch>
        </p:blipFill>
        <p:spPr>
          <a:xfrm>
            <a:off x="8208404" y="227911"/>
            <a:ext cx="609600" cy="609600"/>
          </a:xfrm>
          <a:prstGeom prst="rect">
            <a:avLst/>
          </a:prstGeom>
        </p:spPr>
      </p:pic>
    </p:spTree>
    <p:custDataLst>
      <p:tags r:id="rId1"/>
    </p:custDataLst>
    <p:extLst>
      <p:ext uri="{BB962C8B-B14F-4D97-AF65-F5344CB8AC3E}">
        <p14:creationId xmlns:p14="http://schemas.microsoft.com/office/powerpoint/2010/main" val="2911092448"/>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2064"/>
                                        </p:tgtEl>
                                        <p:attrNameLst>
                                          <p:attrName>style.visibility</p:attrName>
                                        </p:attrNameLst>
                                      </p:cBhvr>
                                      <p:to>
                                        <p:strVal val="visible"/>
                                      </p:to>
                                    </p:set>
                                    <p:anim calcmode="lin" valueType="num">
                                      <p:cBhvr>
                                        <p:cTn id="7" dur="500" fill="hold"/>
                                        <p:tgtEl>
                                          <p:spTgt spid="2064"/>
                                        </p:tgtEl>
                                        <p:attrNameLst>
                                          <p:attrName>ppt_w</p:attrName>
                                        </p:attrNameLst>
                                      </p:cBhvr>
                                      <p:tavLst>
                                        <p:tav tm="0">
                                          <p:val>
                                            <p:fltVal val="0"/>
                                          </p:val>
                                        </p:tav>
                                        <p:tav tm="100000">
                                          <p:val>
                                            <p:strVal val="#ppt_w"/>
                                          </p:val>
                                        </p:tav>
                                      </p:tavLst>
                                    </p:anim>
                                    <p:anim calcmode="lin" valueType="num">
                                      <p:cBhvr>
                                        <p:cTn id="8" dur="500" fill="hold"/>
                                        <p:tgtEl>
                                          <p:spTgt spid="2064"/>
                                        </p:tgtEl>
                                        <p:attrNameLst>
                                          <p:attrName>ppt_h</p:attrName>
                                        </p:attrNameLst>
                                      </p:cBhvr>
                                      <p:tavLst>
                                        <p:tav tm="0">
                                          <p:val>
                                            <p:fltVal val="0"/>
                                          </p:val>
                                        </p:tav>
                                        <p:tav tm="100000">
                                          <p:val>
                                            <p:strVal val="#ppt_h"/>
                                          </p:val>
                                        </p:tav>
                                      </p:tavLst>
                                    </p:anim>
                                    <p:animEffect transition="in" filter="fade">
                                      <p:cBhvr>
                                        <p:cTn id="9" dur="500"/>
                                        <p:tgtEl>
                                          <p:spTgt spid="2064"/>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2065"/>
                                        </p:tgtEl>
                                        <p:attrNameLst>
                                          <p:attrName>style.visibility</p:attrName>
                                        </p:attrNameLst>
                                      </p:cBhvr>
                                      <p:to>
                                        <p:strVal val="visible"/>
                                      </p:to>
                                    </p:set>
                                    <p:anim calcmode="lin" valueType="num">
                                      <p:cBhvr>
                                        <p:cTn id="12" dur="500" fill="hold"/>
                                        <p:tgtEl>
                                          <p:spTgt spid="2065"/>
                                        </p:tgtEl>
                                        <p:attrNameLst>
                                          <p:attrName>ppt_w</p:attrName>
                                        </p:attrNameLst>
                                      </p:cBhvr>
                                      <p:tavLst>
                                        <p:tav tm="0">
                                          <p:val>
                                            <p:fltVal val="0"/>
                                          </p:val>
                                        </p:tav>
                                        <p:tav tm="100000">
                                          <p:val>
                                            <p:strVal val="#ppt_w"/>
                                          </p:val>
                                        </p:tav>
                                      </p:tavLst>
                                    </p:anim>
                                    <p:anim calcmode="lin" valueType="num">
                                      <p:cBhvr>
                                        <p:cTn id="13" dur="500" fill="hold"/>
                                        <p:tgtEl>
                                          <p:spTgt spid="2065"/>
                                        </p:tgtEl>
                                        <p:attrNameLst>
                                          <p:attrName>ppt_h</p:attrName>
                                        </p:attrNameLst>
                                      </p:cBhvr>
                                      <p:tavLst>
                                        <p:tav tm="0">
                                          <p:val>
                                            <p:fltVal val="0"/>
                                          </p:val>
                                        </p:tav>
                                        <p:tav tm="100000">
                                          <p:val>
                                            <p:strVal val="#ppt_h"/>
                                          </p:val>
                                        </p:tav>
                                      </p:tavLst>
                                    </p:anim>
                                    <p:animEffect transition="in" filter="fade">
                                      <p:cBhvr>
                                        <p:cTn id="14" dur="500"/>
                                        <p:tgtEl>
                                          <p:spTgt spid="2065"/>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2068"/>
                                        </p:tgtEl>
                                        <p:attrNameLst>
                                          <p:attrName>style.visibility</p:attrName>
                                        </p:attrNameLst>
                                      </p:cBhvr>
                                      <p:to>
                                        <p:strVal val="visible"/>
                                      </p:to>
                                    </p:set>
                                    <p:anim calcmode="lin" valueType="num">
                                      <p:cBhvr>
                                        <p:cTn id="17" dur="500" fill="hold"/>
                                        <p:tgtEl>
                                          <p:spTgt spid="2068"/>
                                        </p:tgtEl>
                                        <p:attrNameLst>
                                          <p:attrName>ppt_w</p:attrName>
                                        </p:attrNameLst>
                                      </p:cBhvr>
                                      <p:tavLst>
                                        <p:tav tm="0">
                                          <p:val>
                                            <p:fltVal val="0"/>
                                          </p:val>
                                        </p:tav>
                                        <p:tav tm="100000">
                                          <p:val>
                                            <p:strVal val="#ppt_w"/>
                                          </p:val>
                                        </p:tav>
                                      </p:tavLst>
                                    </p:anim>
                                    <p:anim calcmode="lin" valueType="num">
                                      <p:cBhvr>
                                        <p:cTn id="18" dur="500" fill="hold"/>
                                        <p:tgtEl>
                                          <p:spTgt spid="2068"/>
                                        </p:tgtEl>
                                        <p:attrNameLst>
                                          <p:attrName>ppt_h</p:attrName>
                                        </p:attrNameLst>
                                      </p:cBhvr>
                                      <p:tavLst>
                                        <p:tav tm="0">
                                          <p:val>
                                            <p:fltVal val="0"/>
                                          </p:val>
                                        </p:tav>
                                        <p:tav tm="100000">
                                          <p:val>
                                            <p:strVal val="#ppt_h"/>
                                          </p:val>
                                        </p:tav>
                                      </p:tavLst>
                                    </p:anim>
                                    <p:animEffect transition="in" filter="fade">
                                      <p:cBhvr>
                                        <p:cTn id="19" dur="500"/>
                                        <p:tgtEl>
                                          <p:spTgt spid="2068"/>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2069"/>
                                        </p:tgtEl>
                                        <p:attrNameLst>
                                          <p:attrName>style.visibility</p:attrName>
                                        </p:attrNameLst>
                                      </p:cBhvr>
                                      <p:to>
                                        <p:strVal val="visible"/>
                                      </p:to>
                                    </p:set>
                                    <p:anim calcmode="lin" valueType="num">
                                      <p:cBhvr>
                                        <p:cTn id="22" dur="500" fill="hold"/>
                                        <p:tgtEl>
                                          <p:spTgt spid="2069"/>
                                        </p:tgtEl>
                                        <p:attrNameLst>
                                          <p:attrName>ppt_w</p:attrName>
                                        </p:attrNameLst>
                                      </p:cBhvr>
                                      <p:tavLst>
                                        <p:tav tm="0">
                                          <p:val>
                                            <p:fltVal val="0"/>
                                          </p:val>
                                        </p:tav>
                                        <p:tav tm="100000">
                                          <p:val>
                                            <p:strVal val="#ppt_w"/>
                                          </p:val>
                                        </p:tav>
                                      </p:tavLst>
                                    </p:anim>
                                    <p:anim calcmode="lin" valueType="num">
                                      <p:cBhvr>
                                        <p:cTn id="23" dur="500" fill="hold"/>
                                        <p:tgtEl>
                                          <p:spTgt spid="2069"/>
                                        </p:tgtEl>
                                        <p:attrNameLst>
                                          <p:attrName>ppt_h</p:attrName>
                                        </p:attrNameLst>
                                      </p:cBhvr>
                                      <p:tavLst>
                                        <p:tav tm="0">
                                          <p:val>
                                            <p:fltVal val="0"/>
                                          </p:val>
                                        </p:tav>
                                        <p:tav tm="100000">
                                          <p:val>
                                            <p:strVal val="#ppt_h"/>
                                          </p:val>
                                        </p:tav>
                                      </p:tavLst>
                                    </p:anim>
                                    <p:animEffect transition="in" filter="fade">
                                      <p:cBhvr>
                                        <p:cTn id="24" dur="500"/>
                                        <p:tgtEl>
                                          <p:spTgt spid="2069"/>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2067"/>
                                        </p:tgtEl>
                                        <p:attrNameLst>
                                          <p:attrName>style.visibility</p:attrName>
                                        </p:attrNameLst>
                                      </p:cBhvr>
                                      <p:to>
                                        <p:strVal val="visible"/>
                                      </p:to>
                                    </p:set>
                                    <p:anim calcmode="lin" valueType="num">
                                      <p:cBhvr>
                                        <p:cTn id="27" dur="500" fill="hold"/>
                                        <p:tgtEl>
                                          <p:spTgt spid="2067"/>
                                        </p:tgtEl>
                                        <p:attrNameLst>
                                          <p:attrName>ppt_w</p:attrName>
                                        </p:attrNameLst>
                                      </p:cBhvr>
                                      <p:tavLst>
                                        <p:tav tm="0">
                                          <p:val>
                                            <p:fltVal val="0"/>
                                          </p:val>
                                        </p:tav>
                                        <p:tav tm="100000">
                                          <p:val>
                                            <p:strVal val="#ppt_w"/>
                                          </p:val>
                                        </p:tav>
                                      </p:tavLst>
                                    </p:anim>
                                    <p:anim calcmode="lin" valueType="num">
                                      <p:cBhvr>
                                        <p:cTn id="28" dur="500" fill="hold"/>
                                        <p:tgtEl>
                                          <p:spTgt spid="2067"/>
                                        </p:tgtEl>
                                        <p:attrNameLst>
                                          <p:attrName>ppt_h</p:attrName>
                                        </p:attrNameLst>
                                      </p:cBhvr>
                                      <p:tavLst>
                                        <p:tav tm="0">
                                          <p:val>
                                            <p:fltVal val="0"/>
                                          </p:val>
                                        </p:tav>
                                        <p:tav tm="100000">
                                          <p:val>
                                            <p:strVal val="#ppt_h"/>
                                          </p:val>
                                        </p:tav>
                                      </p:tavLst>
                                    </p:anim>
                                    <p:animEffect transition="in" filter="fade">
                                      <p:cBhvr>
                                        <p:cTn id="29" dur="500"/>
                                        <p:tgtEl>
                                          <p:spTgt spid="2067"/>
                                        </p:tgtEl>
                                      </p:cBhvr>
                                    </p:animEffect>
                                  </p:childTnLst>
                                </p:cTn>
                              </p:par>
                            </p:childTnLst>
                          </p:cTn>
                        </p:par>
                        <p:par>
                          <p:cTn id="30" fill="hold">
                            <p:stCondLst>
                              <p:cond delay="500"/>
                            </p:stCondLst>
                            <p:childTnLst>
                              <p:par>
                                <p:cTn id="31" presetID="1" presetClass="mediacall" presetSubtype="0" fill="hold" nodeType="afterEffect">
                                  <p:stCondLst>
                                    <p:cond delay="0"/>
                                  </p:stCondLst>
                                  <p:childTnLst>
                                    <p:cmd type="call" cmd="playFrom(0.0)">
                                      <p:cBhvr>
                                        <p:cTn id="32" dur="43699" fill="hold"/>
                                        <p:tgtEl>
                                          <p:spTgt spid="2"/>
                                        </p:tgtEl>
                                      </p:cBhvr>
                                    </p:cmd>
                                  </p:childTnLst>
                                </p:cTn>
                              </p:par>
                            </p:childTnLst>
                          </p:cTn>
                        </p:par>
                      </p:childTnLst>
                    </p:cTn>
                  </p:par>
                  <p:par>
                    <p:cTn id="33" fill="hold">
                      <p:stCondLst>
                        <p:cond delay="indefinite"/>
                      </p:stCondLst>
                      <p:childTnLst>
                        <p:par>
                          <p:cTn id="34" fill="hold">
                            <p:stCondLst>
                              <p:cond delay="0"/>
                            </p:stCondLst>
                            <p:childTnLst>
                              <p:par>
                                <p:cTn id="35" presetID="31" presetClass="entr" presetSubtype="0" fill="hold" nodeType="clickEffect">
                                  <p:stCondLst>
                                    <p:cond delay="0"/>
                                  </p:stCondLst>
                                  <p:childTnLst>
                                    <p:set>
                                      <p:cBhvr>
                                        <p:cTn id="36" dur="1" fill="hold">
                                          <p:stCondLst>
                                            <p:cond delay="0"/>
                                          </p:stCondLst>
                                        </p:cTn>
                                        <p:tgtEl>
                                          <p:spTgt spid="38"/>
                                        </p:tgtEl>
                                        <p:attrNameLst>
                                          <p:attrName>style.visibility</p:attrName>
                                        </p:attrNameLst>
                                      </p:cBhvr>
                                      <p:to>
                                        <p:strVal val="visible"/>
                                      </p:to>
                                    </p:set>
                                    <p:anim calcmode="lin" valueType="num">
                                      <p:cBhvr>
                                        <p:cTn id="37" dur="1000" fill="hold"/>
                                        <p:tgtEl>
                                          <p:spTgt spid="38"/>
                                        </p:tgtEl>
                                        <p:attrNameLst>
                                          <p:attrName>ppt_w</p:attrName>
                                        </p:attrNameLst>
                                      </p:cBhvr>
                                      <p:tavLst>
                                        <p:tav tm="0">
                                          <p:val>
                                            <p:fltVal val="0"/>
                                          </p:val>
                                        </p:tav>
                                        <p:tav tm="100000">
                                          <p:val>
                                            <p:strVal val="#ppt_w"/>
                                          </p:val>
                                        </p:tav>
                                      </p:tavLst>
                                    </p:anim>
                                    <p:anim calcmode="lin" valueType="num">
                                      <p:cBhvr>
                                        <p:cTn id="38" dur="1000" fill="hold"/>
                                        <p:tgtEl>
                                          <p:spTgt spid="38"/>
                                        </p:tgtEl>
                                        <p:attrNameLst>
                                          <p:attrName>ppt_h</p:attrName>
                                        </p:attrNameLst>
                                      </p:cBhvr>
                                      <p:tavLst>
                                        <p:tav tm="0">
                                          <p:val>
                                            <p:fltVal val="0"/>
                                          </p:val>
                                        </p:tav>
                                        <p:tav tm="100000">
                                          <p:val>
                                            <p:strVal val="#ppt_h"/>
                                          </p:val>
                                        </p:tav>
                                      </p:tavLst>
                                    </p:anim>
                                    <p:anim calcmode="lin" valueType="num">
                                      <p:cBhvr>
                                        <p:cTn id="39" dur="1000" fill="hold"/>
                                        <p:tgtEl>
                                          <p:spTgt spid="38"/>
                                        </p:tgtEl>
                                        <p:attrNameLst>
                                          <p:attrName>style.rotation</p:attrName>
                                        </p:attrNameLst>
                                      </p:cBhvr>
                                      <p:tavLst>
                                        <p:tav tm="0">
                                          <p:val>
                                            <p:fltVal val="90"/>
                                          </p:val>
                                        </p:tav>
                                        <p:tav tm="100000">
                                          <p:val>
                                            <p:fltVal val="0"/>
                                          </p:val>
                                        </p:tav>
                                      </p:tavLst>
                                    </p:anim>
                                    <p:animEffect transition="in" filter="fade">
                                      <p:cBhvr>
                                        <p:cTn id="40" dur="1000"/>
                                        <p:tgtEl>
                                          <p:spTgt spid="38"/>
                                        </p:tgtEl>
                                      </p:cBhvr>
                                    </p:animEffect>
                                  </p:childTnLst>
                                </p:cTn>
                              </p:par>
                            </p:childTnLst>
                          </p:cTn>
                        </p:par>
                      </p:childTnLst>
                    </p:cTn>
                  </p:par>
                  <p:par>
                    <p:cTn id="41" fill="hold">
                      <p:stCondLst>
                        <p:cond delay="indefinite"/>
                      </p:stCondLst>
                      <p:childTnLst>
                        <p:par>
                          <p:cTn id="42" fill="hold">
                            <p:stCondLst>
                              <p:cond delay="0"/>
                            </p:stCondLst>
                            <p:childTnLst>
                              <p:par>
                                <p:cTn id="43" presetID="31" presetClass="entr" presetSubtype="0" fill="hold" nodeType="clickEffect">
                                  <p:stCondLst>
                                    <p:cond delay="0"/>
                                  </p:stCondLst>
                                  <p:childTnLst>
                                    <p:set>
                                      <p:cBhvr>
                                        <p:cTn id="44" dur="1" fill="hold">
                                          <p:stCondLst>
                                            <p:cond delay="0"/>
                                          </p:stCondLst>
                                        </p:cTn>
                                        <p:tgtEl>
                                          <p:spTgt spid="39"/>
                                        </p:tgtEl>
                                        <p:attrNameLst>
                                          <p:attrName>style.visibility</p:attrName>
                                        </p:attrNameLst>
                                      </p:cBhvr>
                                      <p:to>
                                        <p:strVal val="visible"/>
                                      </p:to>
                                    </p:set>
                                    <p:anim calcmode="lin" valueType="num">
                                      <p:cBhvr>
                                        <p:cTn id="45" dur="1000" fill="hold"/>
                                        <p:tgtEl>
                                          <p:spTgt spid="39"/>
                                        </p:tgtEl>
                                        <p:attrNameLst>
                                          <p:attrName>ppt_w</p:attrName>
                                        </p:attrNameLst>
                                      </p:cBhvr>
                                      <p:tavLst>
                                        <p:tav tm="0">
                                          <p:val>
                                            <p:fltVal val="0"/>
                                          </p:val>
                                        </p:tav>
                                        <p:tav tm="100000">
                                          <p:val>
                                            <p:strVal val="#ppt_w"/>
                                          </p:val>
                                        </p:tav>
                                      </p:tavLst>
                                    </p:anim>
                                    <p:anim calcmode="lin" valueType="num">
                                      <p:cBhvr>
                                        <p:cTn id="46" dur="1000" fill="hold"/>
                                        <p:tgtEl>
                                          <p:spTgt spid="39"/>
                                        </p:tgtEl>
                                        <p:attrNameLst>
                                          <p:attrName>ppt_h</p:attrName>
                                        </p:attrNameLst>
                                      </p:cBhvr>
                                      <p:tavLst>
                                        <p:tav tm="0">
                                          <p:val>
                                            <p:fltVal val="0"/>
                                          </p:val>
                                        </p:tav>
                                        <p:tav tm="100000">
                                          <p:val>
                                            <p:strVal val="#ppt_h"/>
                                          </p:val>
                                        </p:tav>
                                      </p:tavLst>
                                    </p:anim>
                                    <p:anim calcmode="lin" valueType="num">
                                      <p:cBhvr>
                                        <p:cTn id="47" dur="1000" fill="hold"/>
                                        <p:tgtEl>
                                          <p:spTgt spid="39"/>
                                        </p:tgtEl>
                                        <p:attrNameLst>
                                          <p:attrName>style.rotation</p:attrName>
                                        </p:attrNameLst>
                                      </p:cBhvr>
                                      <p:tavLst>
                                        <p:tav tm="0">
                                          <p:val>
                                            <p:fltVal val="90"/>
                                          </p:val>
                                        </p:tav>
                                        <p:tav tm="100000">
                                          <p:val>
                                            <p:fltVal val="0"/>
                                          </p:val>
                                        </p:tav>
                                      </p:tavLst>
                                    </p:anim>
                                    <p:animEffect transition="in" filter="fade">
                                      <p:cBhvr>
                                        <p:cTn id="48" dur="10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showWhenStopped="0">
                <p:cTn id="49" repeatCount="indefinite" fill="hold" display="0">
                  <p:stCondLst>
                    <p:cond delay="indefinite"/>
                  </p:stCondLst>
                  <p:endCondLst>
                    <p:cond evt="onStopAudio" delay="0">
                      <p:tgtEl>
                        <p:sldTgt/>
                      </p:tgtEl>
                    </p:cond>
                  </p:endCondLst>
                </p:cTn>
                <p:tgtEl>
                  <p:spTgt spid="2"/>
                </p:tgtEl>
              </p:cMediaNode>
            </p:audio>
          </p:childTnLst>
        </p:cTn>
      </p:par>
    </p:tnLst>
    <p:bldLst>
      <p:bldP spid="2064" grpId="0"/>
      <p:bldP spid="2065" grpId="0"/>
      <p:bldP spid="2067" grpId="0"/>
      <p:bldP spid="2068" grpId="0"/>
      <p:bldP spid="206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custDataLst>
              <p:tags r:id="rId2"/>
            </p:custDataLst>
          </p:nvPr>
        </p:nvSpPr>
        <p:spPr>
          <a:xfrm>
            <a:off x="822960" y="365760"/>
            <a:ext cx="7550310" cy="548640"/>
          </a:xfrm>
        </p:spPr>
        <p:txBody>
          <a:bodyPr/>
          <a:lstStyle/>
          <a:p>
            <a:r>
              <a:rPr lang="pl-PL" dirty="0" smtClean="0"/>
              <a:t>interesująca historia</a:t>
            </a:r>
            <a:endParaRPr lang="pl-PL" dirty="0"/>
          </a:p>
        </p:txBody>
      </p:sp>
      <p:sp>
        <p:nvSpPr>
          <p:cNvPr id="4" name="pole tekstowe 3"/>
          <p:cNvSpPr txBox="1"/>
          <p:nvPr>
            <p:custDataLst>
              <p:tags r:id="rId3"/>
            </p:custDataLst>
          </p:nvPr>
        </p:nvSpPr>
        <p:spPr>
          <a:xfrm>
            <a:off x="4952581" y="2236222"/>
            <a:ext cx="3888432" cy="369332"/>
          </a:xfrm>
          <a:prstGeom prst="rect">
            <a:avLst/>
          </a:prstGeom>
          <a:noFill/>
        </p:spPr>
        <p:txBody>
          <a:bodyPr wrap="square" rtlCol="0">
            <a:spAutoFit/>
          </a:bodyPr>
          <a:lstStyle/>
          <a:p>
            <a:pPr algn="ctr"/>
            <a:r>
              <a:rPr lang="pl-PL" i="1" dirty="0" smtClean="0"/>
              <a:t>„Wszystkie drogi prowadzą do Rzymu.”</a:t>
            </a:r>
            <a:endParaRPr lang="pl-PL" i="1" dirty="0"/>
          </a:p>
        </p:txBody>
      </p:sp>
      <p:sp>
        <p:nvSpPr>
          <p:cNvPr id="5" name="pole tekstowe 4"/>
          <p:cNvSpPr txBox="1"/>
          <p:nvPr>
            <p:custDataLst>
              <p:tags r:id="rId4"/>
            </p:custDataLst>
          </p:nvPr>
        </p:nvSpPr>
        <p:spPr>
          <a:xfrm>
            <a:off x="191200" y="4509120"/>
            <a:ext cx="8208912" cy="369332"/>
          </a:xfrm>
          <a:prstGeom prst="rect">
            <a:avLst/>
          </a:prstGeom>
          <a:noFill/>
        </p:spPr>
        <p:txBody>
          <a:bodyPr wrap="square" rtlCol="0">
            <a:spAutoFit/>
          </a:bodyPr>
          <a:lstStyle/>
          <a:p>
            <a:r>
              <a:rPr lang="pl-PL" dirty="0" smtClean="0"/>
              <a:t>„Tysiące lat historii Włoch dały światu cały panteon świętych i grzeszników.”</a:t>
            </a:r>
            <a:endParaRPr lang="pl-PL" dirty="0"/>
          </a:p>
        </p:txBody>
      </p:sp>
      <p:pic>
        <p:nvPicPr>
          <p:cNvPr id="3074" name="Picture 2" descr="Plik:0092 - Wien - Kunsthistorisches Museum - Gaius Julius Caesar-edit.jpg"/>
          <p:cNvPicPr>
            <a:picLocks noChangeAspect="1" noChangeArrowheads="1"/>
          </p:cNvPicPr>
          <p:nvPr>
            <p:custDataLst>
              <p:tags r:id="rId5"/>
            </p:custDataLst>
          </p:nvPr>
        </p:nvPicPr>
        <p:blipFill>
          <a:blip r:embed="rId19" cstate="print">
            <a:extLst>
              <a:ext uri="{28A0092B-C50C-407E-A947-70E740481C1C}">
                <a14:useLocalDpi xmlns:a14="http://schemas.microsoft.com/office/drawing/2010/main" val="0"/>
              </a:ext>
            </a:extLst>
          </a:blip>
          <a:srcRect/>
          <a:stretch>
            <a:fillRect/>
          </a:stretch>
        </p:blipFill>
        <p:spPr bwMode="auto">
          <a:xfrm>
            <a:off x="395536" y="5085184"/>
            <a:ext cx="1296144" cy="1728192"/>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Plik:Leonardo self.jpg"/>
          <p:cNvPicPr>
            <a:picLocks noChangeAspect="1" noChangeArrowheads="1"/>
          </p:cNvPicPr>
          <p:nvPr>
            <p:custDataLst>
              <p:tags r:id="rId6"/>
            </p:custDataLst>
          </p:nvPr>
        </p:nvPicPr>
        <p:blipFill>
          <a:blip r:embed="rId20" cstate="print">
            <a:extLst>
              <a:ext uri="{28A0092B-C50C-407E-A947-70E740481C1C}">
                <a14:useLocalDpi xmlns:a14="http://schemas.microsoft.com/office/drawing/2010/main" val="0"/>
              </a:ext>
            </a:extLst>
          </a:blip>
          <a:srcRect/>
          <a:stretch>
            <a:fillRect/>
          </a:stretch>
        </p:blipFill>
        <p:spPr bwMode="auto">
          <a:xfrm>
            <a:off x="1835696" y="5085184"/>
            <a:ext cx="1102119" cy="1728192"/>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Plik:Portrait de Dante.jpg"/>
          <p:cNvPicPr>
            <a:picLocks noChangeAspect="1" noChangeArrowheads="1"/>
          </p:cNvPicPr>
          <p:nvPr>
            <p:custDataLst>
              <p:tags r:id="rId7"/>
            </p:custDataLst>
          </p:nvPr>
        </p:nvPicPr>
        <p:blipFill>
          <a:blip r:embed="rId21" cstate="print">
            <a:extLst>
              <a:ext uri="{28A0092B-C50C-407E-A947-70E740481C1C}">
                <a14:useLocalDpi xmlns:a14="http://schemas.microsoft.com/office/drawing/2010/main" val="0"/>
              </a:ext>
            </a:extLst>
          </a:blip>
          <a:srcRect/>
          <a:stretch>
            <a:fillRect/>
          </a:stretch>
        </p:blipFill>
        <p:spPr bwMode="auto">
          <a:xfrm>
            <a:off x="3059832" y="5085184"/>
            <a:ext cx="1131180" cy="1728192"/>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Plik:StFrancis part.jpg"/>
          <p:cNvPicPr>
            <a:picLocks noChangeAspect="1" noChangeArrowheads="1"/>
          </p:cNvPicPr>
          <p:nvPr>
            <p:custDataLst>
              <p:tags r:id="rId8"/>
            </p:custDataLst>
          </p:nvPr>
        </p:nvPicPr>
        <p:blipFill>
          <a:blip r:embed="rId22">
            <a:extLst>
              <a:ext uri="{28A0092B-C50C-407E-A947-70E740481C1C}">
                <a14:useLocalDpi xmlns:a14="http://schemas.microsoft.com/office/drawing/2010/main" val="0"/>
              </a:ext>
            </a:extLst>
          </a:blip>
          <a:srcRect/>
          <a:stretch>
            <a:fillRect/>
          </a:stretch>
        </p:blipFill>
        <p:spPr bwMode="auto">
          <a:xfrm>
            <a:off x="4300807" y="5085184"/>
            <a:ext cx="1352499" cy="1728192"/>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Plik:Marco Polo portrait.jpg"/>
          <p:cNvPicPr>
            <a:picLocks noChangeAspect="1" noChangeArrowheads="1"/>
          </p:cNvPicPr>
          <p:nvPr>
            <p:custDataLst>
              <p:tags r:id="rId9"/>
            </p:custDataLst>
          </p:nvPr>
        </p:nvPicPr>
        <p:blipFill>
          <a:blip r:embed="rId23" cstate="print">
            <a:extLst>
              <a:ext uri="{28A0092B-C50C-407E-A947-70E740481C1C}">
                <a14:useLocalDpi xmlns:a14="http://schemas.microsoft.com/office/drawing/2010/main" val="0"/>
              </a:ext>
            </a:extLst>
          </a:blip>
          <a:srcRect/>
          <a:stretch>
            <a:fillRect/>
          </a:stretch>
        </p:blipFill>
        <p:spPr bwMode="auto">
          <a:xfrm>
            <a:off x="5765845" y="5085184"/>
            <a:ext cx="1279685" cy="1728192"/>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descr="Plik:SophiaLorenAAFeb09.jpg"/>
          <p:cNvPicPr>
            <a:picLocks noChangeAspect="1" noChangeArrowheads="1"/>
          </p:cNvPicPr>
          <p:nvPr>
            <p:custDataLst>
              <p:tags r:id="rId10"/>
            </p:custDataLst>
          </p:nvPr>
        </p:nvPicPr>
        <p:blipFill>
          <a:blip r:embed="rId24" cstate="print">
            <a:extLst>
              <a:ext uri="{28A0092B-C50C-407E-A947-70E740481C1C}">
                <a14:useLocalDpi xmlns:a14="http://schemas.microsoft.com/office/drawing/2010/main" val="0"/>
              </a:ext>
            </a:extLst>
          </a:blip>
          <a:srcRect/>
          <a:stretch>
            <a:fillRect/>
          </a:stretch>
        </p:blipFill>
        <p:spPr bwMode="auto">
          <a:xfrm>
            <a:off x="7164288" y="5085184"/>
            <a:ext cx="1607016" cy="1728192"/>
          </a:xfrm>
          <a:prstGeom prst="rect">
            <a:avLst/>
          </a:prstGeom>
          <a:noFill/>
          <a:extLst>
            <a:ext uri="{909E8E84-426E-40DD-AFC4-6F175D3DCCD1}">
              <a14:hiddenFill xmlns:a14="http://schemas.microsoft.com/office/drawing/2010/main">
                <a:solidFill>
                  <a:srgbClr val="FFFFFF"/>
                </a:solidFill>
              </a14:hiddenFill>
            </a:ext>
          </a:extLst>
        </p:spPr>
      </p:pic>
      <p:pic>
        <p:nvPicPr>
          <p:cNvPr id="3086" name="Picture 14" descr="http://kolumber.pl/upload/photos/0022/0186/733710124a78e0faca05690a9b1306f7_small.JPG"/>
          <p:cNvPicPr>
            <a:picLocks noChangeAspect="1" noChangeArrowheads="1"/>
          </p:cNvPicPr>
          <p:nvPr>
            <p:custDataLst>
              <p:tags r:id="rId11"/>
            </p:custDataLst>
          </p:nvPr>
        </p:nvPicPr>
        <p:blipFill>
          <a:blip r:embed="rId25">
            <a:extLst>
              <a:ext uri="{28A0092B-C50C-407E-A947-70E740481C1C}">
                <a14:useLocalDpi xmlns:a14="http://schemas.microsoft.com/office/drawing/2010/main" val="0"/>
              </a:ext>
            </a:extLst>
          </a:blip>
          <a:srcRect/>
          <a:stretch>
            <a:fillRect/>
          </a:stretch>
        </p:blipFill>
        <p:spPr bwMode="auto">
          <a:xfrm>
            <a:off x="611560" y="1349325"/>
            <a:ext cx="2857500" cy="2143125"/>
          </a:xfrm>
          <a:prstGeom prst="rect">
            <a:avLst/>
          </a:prstGeom>
          <a:noFill/>
          <a:extLst>
            <a:ext uri="{909E8E84-426E-40DD-AFC4-6F175D3DCCD1}">
              <a14:hiddenFill xmlns:a14="http://schemas.microsoft.com/office/drawing/2010/main">
                <a:solidFill>
                  <a:srgbClr val="FFFFFF"/>
                </a:solidFill>
              </a14:hiddenFill>
            </a:ext>
          </a:extLst>
        </p:spPr>
      </p:pic>
      <p:pic>
        <p:nvPicPr>
          <p:cNvPr id="3088" name="Picture 16" descr="http://4.bp.blogspot.com/_Sz4iCS58Nag/SbfPpW0xMuI/AAAAAAAAAA8/HP1wLXOct8Q/s400/untitled.bmp"/>
          <p:cNvPicPr>
            <a:picLocks noChangeAspect="1" noChangeArrowheads="1"/>
          </p:cNvPicPr>
          <p:nvPr>
            <p:custDataLst>
              <p:tags r:id="rId12"/>
            </p:custDataLst>
          </p:nvPr>
        </p:nvPicPr>
        <p:blipFill>
          <a:blip r:embed="rId26">
            <a:extLst>
              <a:ext uri="{28A0092B-C50C-407E-A947-70E740481C1C}">
                <a14:useLocalDpi xmlns:a14="http://schemas.microsoft.com/office/drawing/2010/main" val="0"/>
              </a:ext>
            </a:extLst>
          </a:blip>
          <a:srcRect/>
          <a:stretch>
            <a:fillRect/>
          </a:stretch>
        </p:blipFill>
        <p:spPr bwMode="auto">
          <a:xfrm>
            <a:off x="5765845" y="330180"/>
            <a:ext cx="2719964" cy="1877159"/>
          </a:xfrm>
          <a:prstGeom prst="rect">
            <a:avLst/>
          </a:prstGeom>
          <a:noFill/>
          <a:extLst>
            <a:ext uri="{909E8E84-426E-40DD-AFC4-6F175D3DCCD1}">
              <a14:hiddenFill xmlns:a14="http://schemas.microsoft.com/office/drawing/2010/main">
                <a:solidFill>
                  <a:srgbClr val="FFFFFF"/>
                </a:solidFill>
              </a14:hiddenFill>
            </a:ext>
          </a:extLst>
        </p:spPr>
      </p:pic>
      <p:pic>
        <p:nvPicPr>
          <p:cNvPr id="3090" name="Picture 18" descr="Plik:Luk Konstantyna 4DSCF0030.JPG"/>
          <p:cNvPicPr>
            <a:picLocks noChangeAspect="1" noChangeArrowheads="1"/>
          </p:cNvPicPr>
          <p:nvPr>
            <p:custDataLst>
              <p:tags r:id="rId13"/>
            </p:custDataLst>
          </p:nvPr>
        </p:nvPicPr>
        <p:blipFill>
          <a:blip r:embed="rId27" cstate="print">
            <a:extLst>
              <a:ext uri="{28A0092B-C50C-407E-A947-70E740481C1C}">
                <a14:useLocalDpi xmlns:a14="http://schemas.microsoft.com/office/drawing/2010/main" val="0"/>
              </a:ext>
            </a:extLst>
          </a:blip>
          <a:srcRect/>
          <a:stretch>
            <a:fillRect/>
          </a:stretch>
        </p:blipFill>
        <p:spPr bwMode="auto">
          <a:xfrm>
            <a:off x="4029423" y="2632329"/>
            <a:ext cx="2376264" cy="1782198"/>
          </a:xfrm>
          <a:prstGeom prst="rect">
            <a:avLst/>
          </a:prstGeom>
          <a:noFill/>
          <a:extLst>
            <a:ext uri="{909E8E84-426E-40DD-AFC4-6F175D3DCCD1}">
              <a14:hiddenFill xmlns:a14="http://schemas.microsoft.com/office/drawing/2010/main">
                <a:solidFill>
                  <a:srgbClr val="FFFFFF"/>
                </a:solidFill>
              </a14:hiddenFill>
            </a:ext>
          </a:extLst>
        </p:spPr>
      </p:pic>
      <p:pic>
        <p:nvPicPr>
          <p:cNvPr id="3" name="DOMENICO MODUGNO -  VOLARE.mp3">
            <a:hlinkClick r:id="" action="ppaction://media"/>
          </p:cNvPr>
          <p:cNvPicPr>
            <a:picLocks noChangeAspect="1"/>
          </p:cNvPicPr>
          <p:nvPr>
            <a:audioFile r:link="rId15"/>
            <p:custDataLst>
              <p:tags r:id="rId16"/>
            </p:custDataLst>
            <p:extLst>
              <p:ext uri="{DAA4B4D4-6D71-4841-9C94-3DE7FCFB9230}">
                <p14:media xmlns:p14="http://schemas.microsoft.com/office/powerpoint/2010/main" r:embed="rId14"/>
              </p:ext>
            </p:extLst>
          </p:nvPr>
        </p:nvPicPr>
        <p:blipFill>
          <a:blip r:embed="rId28"/>
          <a:stretch>
            <a:fillRect/>
          </a:stretch>
        </p:blipFill>
        <p:spPr>
          <a:xfrm>
            <a:off x="8231413" y="4204320"/>
            <a:ext cx="609600" cy="609600"/>
          </a:xfrm>
          <a:prstGeom prst="rect">
            <a:avLst/>
          </a:prstGeom>
        </p:spPr>
      </p:pic>
    </p:spTree>
    <p:custDataLst>
      <p:tags r:id="rId1"/>
    </p:custDataLst>
    <p:extLst>
      <p:ext uri="{BB962C8B-B14F-4D97-AF65-F5344CB8AC3E}">
        <p14:creationId xmlns:p14="http://schemas.microsoft.com/office/powerpoint/2010/main" val="1561482972"/>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7" repeatCount="indefinite" fill="hold" display="0">
                  <p:stCondLst>
                    <p:cond delay="indefinite"/>
                  </p:stCondLst>
                  <p:endCondLst>
                    <p:cond evt="onStopAudio" delay="0">
                      <p:tgtEl>
                        <p:sldTgt/>
                      </p:tgtEl>
                    </p:cond>
                  </p:endCondLst>
                </p:cTn>
                <p:tgtEl>
                  <p:spTgt spid="3"/>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custDataLst>
              <p:tags r:id="rId2"/>
            </p:custDataLst>
          </p:nvPr>
        </p:nvSpPr>
        <p:spPr/>
        <p:txBody>
          <a:bodyPr/>
          <a:lstStyle/>
          <a:p>
            <a:r>
              <a:rPr lang="pl-PL" dirty="0" smtClean="0"/>
              <a:t>Antyki Włoch</a:t>
            </a:r>
            <a:endParaRPr lang="pl-PL" dirty="0"/>
          </a:p>
        </p:txBody>
      </p:sp>
      <p:sp>
        <p:nvSpPr>
          <p:cNvPr id="3" name="Symbol zastępczy zawartości 2"/>
          <p:cNvSpPr>
            <a:spLocks noGrp="1"/>
          </p:cNvSpPr>
          <p:nvPr>
            <p:ph idx="1"/>
            <p:custDataLst>
              <p:tags r:id="rId3"/>
            </p:custDataLst>
          </p:nvPr>
        </p:nvSpPr>
        <p:spPr>
          <a:xfrm>
            <a:off x="5322952" y="2276872"/>
            <a:ext cx="3821048" cy="600179"/>
          </a:xfrm>
        </p:spPr>
        <p:txBody>
          <a:bodyPr/>
          <a:lstStyle/>
          <a:p>
            <a:pPr marL="0" indent="0"/>
            <a:r>
              <a:rPr lang="pl-PL" b="0" dirty="0" smtClean="0"/>
              <a:t>Ponad </a:t>
            </a:r>
            <a:r>
              <a:rPr lang="pl-PL" dirty="0" smtClean="0"/>
              <a:t>połowa zabytków na </a:t>
            </a:r>
            <a:r>
              <a:rPr lang="pl-PL" b="0" dirty="0" smtClean="0"/>
              <a:t>światowej </a:t>
            </a:r>
            <a:r>
              <a:rPr lang="pl-PL" dirty="0" smtClean="0"/>
              <a:t>liście UNESCO</a:t>
            </a:r>
            <a:r>
              <a:rPr lang="pl-PL" b="0" dirty="0" smtClean="0"/>
              <a:t> znajduje się we </a:t>
            </a:r>
            <a:r>
              <a:rPr lang="pl-PL" b="0" dirty="0"/>
              <a:t>W</a:t>
            </a:r>
            <a:r>
              <a:rPr lang="pl-PL" b="0" dirty="0" smtClean="0"/>
              <a:t>łoszech.</a:t>
            </a:r>
            <a:endParaRPr lang="pl-PL" b="0" dirty="0"/>
          </a:p>
        </p:txBody>
      </p:sp>
      <p:pic>
        <p:nvPicPr>
          <p:cNvPr id="5122" name="Picture 2" descr="H:\zdięcia projekt\wieczorem koloseum rzym wenecja1.jpg"/>
          <p:cNvPicPr>
            <a:picLocks noChangeAspect="1" noChangeArrowheads="1"/>
          </p:cNvPicPr>
          <p:nvPr>
            <p:custDataLst>
              <p:tags r:id="rId4"/>
            </p:custDataLst>
          </p:nvPr>
        </p:nvPicPr>
        <p:blipFill>
          <a:blip r:embed="rId11" cstate="print">
            <a:extLst>
              <a:ext uri="{28A0092B-C50C-407E-A947-70E740481C1C}">
                <a14:useLocalDpi xmlns:a14="http://schemas.microsoft.com/office/drawing/2010/main" val="0"/>
              </a:ext>
            </a:extLst>
          </a:blip>
          <a:srcRect/>
          <a:stretch>
            <a:fillRect/>
          </a:stretch>
        </p:blipFill>
        <p:spPr bwMode="auto">
          <a:xfrm>
            <a:off x="6492772" y="3176972"/>
            <a:ext cx="2208246" cy="1656184"/>
          </a:xfrm>
          <a:prstGeom prst="rect">
            <a:avLst/>
          </a:prstGeom>
          <a:noFill/>
          <a:extLst>
            <a:ext uri="{909E8E84-426E-40DD-AFC4-6F175D3DCCD1}">
              <a14:hiddenFill xmlns:a14="http://schemas.microsoft.com/office/drawing/2010/main">
                <a:solidFill>
                  <a:srgbClr val="FFFFFF"/>
                </a:solidFill>
              </a14:hiddenFill>
            </a:ext>
          </a:extLst>
        </p:spPr>
      </p:pic>
      <p:pic>
        <p:nvPicPr>
          <p:cNvPr id="5123" name="Picture 3" descr="H:\zdięcia projekt\Watykan_Bazylika_sw_Piotra.JPG"/>
          <p:cNvPicPr>
            <a:picLocks noChangeAspect="1" noChangeArrowheads="1"/>
          </p:cNvPicPr>
          <p:nvPr>
            <p:custDataLst>
              <p:tags r:id="rId5"/>
            </p:custDataLst>
          </p:nvPr>
        </p:nvPicPr>
        <p:blipFill>
          <a:blip r:embed="rId12" cstate="print">
            <a:extLst>
              <a:ext uri="{28A0092B-C50C-407E-A947-70E740481C1C}">
                <a14:useLocalDpi xmlns:a14="http://schemas.microsoft.com/office/drawing/2010/main" val="0"/>
              </a:ext>
            </a:extLst>
          </a:blip>
          <a:srcRect/>
          <a:stretch>
            <a:fillRect/>
          </a:stretch>
        </p:blipFill>
        <p:spPr bwMode="auto">
          <a:xfrm>
            <a:off x="6012160" y="125904"/>
            <a:ext cx="2664296" cy="1997680"/>
          </a:xfrm>
          <a:prstGeom prst="rect">
            <a:avLst/>
          </a:prstGeom>
          <a:noFill/>
          <a:extLst>
            <a:ext uri="{909E8E84-426E-40DD-AFC4-6F175D3DCCD1}">
              <a14:hiddenFill xmlns:a14="http://schemas.microsoft.com/office/drawing/2010/main">
                <a:solidFill>
                  <a:srgbClr val="FFFFFF"/>
                </a:solidFill>
              </a14:hiddenFill>
            </a:ext>
          </a:extLst>
        </p:spPr>
      </p:pic>
      <p:pic>
        <p:nvPicPr>
          <p:cNvPr id="5125" name="Picture 5" descr="H:\zdięcia projekt\Mediolan katedra.jpg"/>
          <p:cNvPicPr>
            <a:picLocks noChangeAspect="1" noChangeArrowheads="1"/>
          </p:cNvPicPr>
          <p:nvPr>
            <p:custDataLst>
              <p:tags r:id="rId6"/>
            </p:custDataLst>
          </p:nvPr>
        </p:nvPicPr>
        <p:blipFill>
          <a:blip r:embed="rId13" cstate="print">
            <a:extLst>
              <a:ext uri="{28A0092B-C50C-407E-A947-70E740481C1C}">
                <a14:useLocalDpi xmlns:a14="http://schemas.microsoft.com/office/drawing/2010/main" val="0"/>
              </a:ext>
            </a:extLst>
          </a:blip>
          <a:srcRect/>
          <a:stretch>
            <a:fillRect/>
          </a:stretch>
        </p:blipFill>
        <p:spPr bwMode="auto">
          <a:xfrm>
            <a:off x="2411760" y="1124744"/>
            <a:ext cx="2652926" cy="2268252"/>
          </a:xfrm>
          <a:prstGeom prst="rect">
            <a:avLst/>
          </a:prstGeom>
          <a:noFill/>
          <a:extLst>
            <a:ext uri="{909E8E84-426E-40DD-AFC4-6F175D3DCCD1}">
              <a14:hiddenFill xmlns:a14="http://schemas.microsoft.com/office/drawing/2010/main">
                <a:solidFill>
                  <a:srgbClr val="FFFFFF"/>
                </a:solidFill>
              </a14:hiddenFill>
            </a:ext>
          </a:extLst>
        </p:spPr>
      </p:pic>
      <p:pic>
        <p:nvPicPr>
          <p:cNvPr id="5129" name="Picture 9" descr="http://www.onlinephotographers.org/pics/7470_b.jpg"/>
          <p:cNvPicPr>
            <a:picLocks noChangeAspect="1" noChangeArrowheads="1"/>
          </p:cNvPicPr>
          <p:nvPr>
            <p:custDataLst>
              <p:tags r:id="rId7"/>
            </p:custDataLst>
          </p:nvPr>
        </p:nvPicPr>
        <p:blipFill>
          <a:blip r:embed="rId14">
            <a:extLst>
              <a:ext uri="{28A0092B-C50C-407E-A947-70E740481C1C}">
                <a14:useLocalDpi xmlns:a14="http://schemas.microsoft.com/office/drawing/2010/main" val="0"/>
              </a:ext>
            </a:extLst>
          </a:blip>
          <a:srcRect/>
          <a:stretch>
            <a:fillRect/>
          </a:stretch>
        </p:blipFill>
        <p:spPr bwMode="auto">
          <a:xfrm>
            <a:off x="369439" y="2123584"/>
            <a:ext cx="1783790" cy="2376264"/>
          </a:xfrm>
          <a:prstGeom prst="rect">
            <a:avLst/>
          </a:prstGeom>
          <a:noFill/>
          <a:extLst>
            <a:ext uri="{909E8E84-426E-40DD-AFC4-6F175D3DCCD1}">
              <a14:hiddenFill xmlns:a14="http://schemas.microsoft.com/office/drawing/2010/main">
                <a:solidFill>
                  <a:srgbClr val="FFFFFF"/>
                </a:solidFill>
              </a14:hiddenFill>
            </a:ext>
          </a:extLst>
        </p:spPr>
      </p:pic>
      <p:pic>
        <p:nvPicPr>
          <p:cNvPr id="5131" name="Picture 11" descr="http://upload.wikimedia.org/wikipedia/commons/5/5a/Forum_Romanum_Rom.jpg"/>
          <p:cNvPicPr>
            <a:picLocks noChangeAspect="1" noChangeArrowheads="1"/>
          </p:cNvPicPr>
          <p:nvPr>
            <p:custDataLst>
              <p:tags r:id="rId8"/>
            </p:custDataLst>
          </p:nvPr>
        </p:nvPicPr>
        <p:blipFill>
          <a:blip r:embed="rId15" cstate="print">
            <a:extLst>
              <a:ext uri="{28A0092B-C50C-407E-A947-70E740481C1C}">
                <a14:useLocalDpi xmlns:a14="http://schemas.microsoft.com/office/drawing/2010/main" val="0"/>
              </a:ext>
            </a:extLst>
          </a:blip>
          <a:srcRect/>
          <a:stretch>
            <a:fillRect/>
          </a:stretch>
        </p:blipFill>
        <p:spPr bwMode="auto">
          <a:xfrm>
            <a:off x="2915816" y="3573016"/>
            <a:ext cx="2880320" cy="1413414"/>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1204500452"/>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custDataLst>
              <p:tags r:id="rId2"/>
            </p:custDataLst>
          </p:nvPr>
        </p:nvSpPr>
        <p:spPr/>
        <p:txBody>
          <a:bodyPr/>
          <a:lstStyle/>
          <a:p>
            <a:r>
              <a:rPr lang="pl-PL" dirty="0" smtClean="0"/>
              <a:t>Klimat</a:t>
            </a:r>
            <a:endParaRPr lang="pl-PL" dirty="0"/>
          </a:p>
        </p:txBody>
      </p:sp>
      <p:sp>
        <p:nvSpPr>
          <p:cNvPr id="3" name="Symbol zastępczy zawartości 2"/>
          <p:cNvSpPr>
            <a:spLocks noGrp="1"/>
          </p:cNvSpPr>
          <p:nvPr>
            <p:ph idx="1"/>
            <p:custDataLst>
              <p:tags r:id="rId3"/>
            </p:custDataLst>
          </p:nvPr>
        </p:nvSpPr>
        <p:spPr>
          <a:xfrm>
            <a:off x="827584" y="980728"/>
            <a:ext cx="3389000" cy="2184356"/>
          </a:xfrm>
        </p:spPr>
        <p:txBody>
          <a:bodyPr>
            <a:normAutofit/>
          </a:bodyPr>
          <a:lstStyle/>
          <a:p>
            <a:pPr marL="0" indent="0"/>
            <a:r>
              <a:rPr lang="pl-PL" b="0" dirty="0" smtClean="0"/>
              <a:t>Niemal całe Włochy leżą w strefie </a:t>
            </a:r>
            <a:r>
              <a:rPr lang="pl-PL" dirty="0" smtClean="0"/>
              <a:t>klimatu śródziemnomorskiego,</a:t>
            </a:r>
            <a:r>
              <a:rPr lang="pl-PL" b="0" dirty="0" smtClean="0"/>
              <a:t> z </a:t>
            </a:r>
            <a:r>
              <a:rPr lang="pl-PL" dirty="0" smtClean="0"/>
              <a:t>alpejskimi chłodami</a:t>
            </a:r>
            <a:r>
              <a:rPr lang="pl-PL" b="0" dirty="0" smtClean="0"/>
              <a:t> na krańcach północnych </a:t>
            </a:r>
            <a:r>
              <a:rPr lang="pl-PL" dirty="0" smtClean="0"/>
              <a:t>i upalnymi suszami</a:t>
            </a:r>
            <a:r>
              <a:rPr lang="pl-PL" b="0" dirty="0" smtClean="0"/>
              <a:t> na południu. Dzięki temu kraj staje się o wiele bardziej atrakcyjnym miejscem do zwiedzenia.</a:t>
            </a:r>
            <a:endParaRPr lang="pl-PL" b="0" dirty="0"/>
          </a:p>
        </p:txBody>
      </p:sp>
      <p:pic>
        <p:nvPicPr>
          <p:cNvPr id="4100" name="Picture 4" descr="http://m.onet.pl/_m/95333f873397ecd1fa8a4042a28b1251,14,1.jpg"/>
          <p:cNvPicPr>
            <a:picLocks noChangeAspect="1" noChangeArrowheads="1"/>
          </p:cNvPicPr>
          <p:nvPr>
            <p:custDataLst>
              <p:tags r:id="rId4"/>
            </p:custDataLst>
          </p:nvPr>
        </p:nvPicPr>
        <p:blipFill>
          <a:blip r:embed="rId9">
            <a:extLst>
              <a:ext uri="{28A0092B-C50C-407E-A947-70E740481C1C}">
                <a14:useLocalDpi xmlns:a14="http://schemas.microsoft.com/office/drawing/2010/main" val="0"/>
              </a:ext>
            </a:extLst>
          </a:blip>
          <a:srcRect/>
          <a:stretch>
            <a:fillRect/>
          </a:stretch>
        </p:blipFill>
        <p:spPr bwMode="auto">
          <a:xfrm>
            <a:off x="5004048" y="692696"/>
            <a:ext cx="3292922" cy="2466034"/>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http://lh4.ggpht.com/_QoHxkTcXm28/SofY5y0JEQI/AAAAAAAAAM8/WZQ2mw-nPbg/IMG_0001.JPG"/>
          <p:cNvPicPr>
            <a:picLocks noChangeAspect="1" noChangeArrowheads="1"/>
          </p:cNvPicPr>
          <p:nvPr>
            <p:custDataLst>
              <p:tags r:id="rId5"/>
            </p:custDataLst>
          </p:nvPr>
        </p:nvPicPr>
        <p:blipFill>
          <a:blip r:embed="rId10" cstate="print">
            <a:extLst>
              <a:ext uri="{28A0092B-C50C-407E-A947-70E740481C1C}">
                <a14:useLocalDpi xmlns:a14="http://schemas.microsoft.com/office/drawing/2010/main" val="0"/>
              </a:ext>
            </a:extLst>
          </a:blip>
          <a:srcRect/>
          <a:stretch>
            <a:fillRect/>
          </a:stretch>
        </p:blipFill>
        <p:spPr bwMode="auto">
          <a:xfrm>
            <a:off x="3131840" y="2551662"/>
            <a:ext cx="3012495" cy="2259371"/>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http://x.garnek.pl/ga7832/8158a84374a9c9a2705948a3/dolinka_w_alpach_wloskich.jpg"/>
          <p:cNvPicPr>
            <a:picLocks noChangeAspect="1" noChangeArrowheads="1"/>
          </p:cNvPicPr>
          <p:nvPr>
            <p:custDataLst>
              <p:tags r:id="rId6"/>
            </p:custDataLst>
          </p:nvPr>
        </p:nvPicPr>
        <p:blipFill>
          <a:blip r:embed="rId11">
            <a:extLst>
              <a:ext uri="{28A0092B-C50C-407E-A947-70E740481C1C}">
                <a14:useLocalDpi xmlns:a14="http://schemas.microsoft.com/office/drawing/2010/main" val="0"/>
              </a:ext>
            </a:extLst>
          </a:blip>
          <a:srcRect/>
          <a:stretch>
            <a:fillRect/>
          </a:stretch>
        </p:blipFill>
        <p:spPr bwMode="auto">
          <a:xfrm>
            <a:off x="971600" y="2924943"/>
            <a:ext cx="2848496" cy="2056259"/>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1302345502"/>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t1.gstatic.com/images?q=tbn:ANd9GcSLfPY2D0lrCIiQpeOgFd-2IkVVsP_UUBToG5HaE2MwejuAHKfC&amp;t=1"/>
          <p:cNvPicPr>
            <a:picLocks noChangeAspect="1" noChangeArrowheads="1"/>
          </p:cNvPicPr>
          <p:nvPr>
            <p:custDataLst>
              <p:tags r:id="rId2"/>
            </p:custDataLst>
          </p:nvPr>
        </p:nvPicPr>
        <p:blipFill>
          <a:blip r:embed="rId11">
            <a:extLst>
              <a:ext uri="{28A0092B-C50C-407E-A947-70E740481C1C}">
                <a14:useLocalDpi xmlns:a14="http://schemas.microsoft.com/office/drawing/2010/main" val="0"/>
              </a:ext>
            </a:extLst>
          </a:blip>
          <a:srcRect/>
          <a:stretch>
            <a:fillRect/>
          </a:stretch>
        </p:blipFill>
        <p:spPr bwMode="auto">
          <a:xfrm>
            <a:off x="6692370" y="3140968"/>
            <a:ext cx="2286000" cy="1714500"/>
          </a:xfrm>
          <a:prstGeom prst="rect">
            <a:avLst/>
          </a:prstGeom>
          <a:noFill/>
          <a:extLst>
            <a:ext uri="{909E8E84-426E-40DD-AFC4-6F175D3DCCD1}">
              <a14:hiddenFill xmlns:a14="http://schemas.microsoft.com/office/drawing/2010/main">
                <a:solidFill>
                  <a:srgbClr val="FFFFFF"/>
                </a:solidFill>
              </a14:hiddenFill>
            </a:ext>
          </a:extLst>
        </p:spPr>
      </p:pic>
      <p:sp>
        <p:nvSpPr>
          <p:cNvPr id="2" name="Tytuł 1"/>
          <p:cNvSpPr>
            <a:spLocks noGrp="1"/>
          </p:cNvSpPr>
          <p:nvPr>
            <p:ph type="title"/>
            <p:custDataLst>
              <p:tags r:id="rId3"/>
            </p:custDataLst>
          </p:nvPr>
        </p:nvSpPr>
        <p:spPr/>
        <p:txBody>
          <a:bodyPr/>
          <a:lstStyle/>
          <a:p>
            <a:r>
              <a:rPr lang="pl-PL" dirty="0" smtClean="0"/>
              <a:t>Kuchnia </a:t>
            </a:r>
            <a:endParaRPr lang="pl-PL" dirty="0"/>
          </a:p>
        </p:txBody>
      </p:sp>
      <p:sp>
        <p:nvSpPr>
          <p:cNvPr id="3" name="Symbol zastępczy zawartości 2"/>
          <p:cNvSpPr>
            <a:spLocks noGrp="1"/>
          </p:cNvSpPr>
          <p:nvPr>
            <p:ph idx="1"/>
            <p:custDataLst>
              <p:tags r:id="rId4"/>
            </p:custDataLst>
          </p:nvPr>
        </p:nvSpPr>
        <p:spPr>
          <a:xfrm>
            <a:off x="822960" y="1100628"/>
            <a:ext cx="3749040" cy="3624516"/>
          </a:xfrm>
        </p:spPr>
        <p:txBody>
          <a:bodyPr/>
          <a:lstStyle/>
          <a:p>
            <a:pPr marL="0" indent="0"/>
            <a:r>
              <a:rPr lang="pl-PL" b="0" dirty="0"/>
              <a:t>Będąc </a:t>
            </a:r>
            <a:r>
              <a:rPr lang="pl-PL" b="0" dirty="0" smtClean="0"/>
              <a:t>w każdej części Włoch</a:t>
            </a:r>
            <a:r>
              <a:rPr lang="pl-PL" b="0" dirty="0"/>
              <a:t>, jedzenie stanowi ważny </a:t>
            </a:r>
            <a:r>
              <a:rPr lang="pl-PL" dirty="0"/>
              <a:t>element życia</a:t>
            </a:r>
            <a:r>
              <a:rPr lang="pl-PL" b="0" dirty="0"/>
              <a:t> oraz jedną z największych przyjemności. </a:t>
            </a:r>
            <a:endParaRPr lang="pl-PL" dirty="0"/>
          </a:p>
        </p:txBody>
      </p:sp>
      <p:pic>
        <p:nvPicPr>
          <p:cNvPr id="6152" name="Picture 8" descr="http://www.kwestiasmaku.com/kuchnia_wloska/restauracje_wloskie/files/page137_13.jpg"/>
          <p:cNvPicPr>
            <a:picLocks noChangeAspect="1" noChangeArrowheads="1"/>
          </p:cNvPicPr>
          <p:nvPr>
            <p:custDataLst>
              <p:tags r:id="rId5"/>
            </p:custDataLst>
          </p:nvPr>
        </p:nvPicPr>
        <p:blipFill>
          <a:blip r:embed="rId12">
            <a:extLst>
              <a:ext uri="{28A0092B-C50C-407E-A947-70E740481C1C}">
                <a14:useLocalDpi xmlns:a14="http://schemas.microsoft.com/office/drawing/2010/main" val="0"/>
              </a:ext>
            </a:extLst>
          </a:blip>
          <a:srcRect/>
          <a:stretch>
            <a:fillRect/>
          </a:stretch>
        </p:blipFill>
        <p:spPr bwMode="auto">
          <a:xfrm>
            <a:off x="5508104" y="116632"/>
            <a:ext cx="3451845" cy="2302925"/>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http://kolumber.pl/upload/photos/0026/8316/9a01047a618431db7731bb173fcbd003_big.jpg"/>
          <p:cNvPicPr>
            <a:picLocks noChangeAspect="1" noChangeArrowheads="1"/>
          </p:cNvPicPr>
          <p:nvPr>
            <p:custDataLst>
              <p:tags r:id="rId6"/>
            </p:custDataLst>
          </p:nvPr>
        </p:nvPicPr>
        <p:blipFill>
          <a:blip r:embed="rId13">
            <a:extLst>
              <a:ext uri="{28A0092B-C50C-407E-A947-70E740481C1C}">
                <a14:useLocalDpi xmlns:a14="http://schemas.microsoft.com/office/drawing/2010/main" val="0"/>
              </a:ext>
            </a:extLst>
          </a:blip>
          <a:srcRect/>
          <a:stretch>
            <a:fillRect/>
          </a:stretch>
        </p:blipFill>
        <p:spPr bwMode="auto">
          <a:xfrm>
            <a:off x="4278151" y="1997968"/>
            <a:ext cx="3048000" cy="2286000"/>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http://www.wjemy.pl/uploads/2010/03/parmezan012.jpg"/>
          <p:cNvPicPr>
            <a:picLocks noChangeAspect="1" noChangeArrowheads="1"/>
          </p:cNvPicPr>
          <p:nvPr>
            <p:custDataLst>
              <p:tags r:id="rId7"/>
            </p:custDataLst>
          </p:nvPr>
        </p:nvPicPr>
        <p:blipFill>
          <a:blip r:embed="rId14">
            <a:extLst>
              <a:ext uri="{28A0092B-C50C-407E-A947-70E740481C1C}">
                <a14:useLocalDpi xmlns:a14="http://schemas.microsoft.com/office/drawing/2010/main" val="0"/>
              </a:ext>
            </a:extLst>
          </a:blip>
          <a:srcRect/>
          <a:stretch>
            <a:fillRect/>
          </a:stretch>
        </p:blipFill>
        <p:spPr bwMode="auto">
          <a:xfrm>
            <a:off x="2905665" y="3140968"/>
            <a:ext cx="2808312" cy="1864720"/>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descr="http://upload.wikimedia.org/wikipedia/commons/d/d3/Supreme_pizza.jpg"/>
          <p:cNvPicPr>
            <a:picLocks noChangeAspect="1" noChangeArrowheads="1"/>
          </p:cNvPicPr>
          <p:nvPr>
            <p:custDataLst>
              <p:tags r:id="rId8"/>
            </p:custDataLst>
          </p:nvPr>
        </p:nvPicPr>
        <p:blipFill>
          <a:blip r:embed="rId15" cstate="print">
            <a:extLst>
              <a:ext uri="{28A0092B-C50C-407E-A947-70E740481C1C}">
                <a14:useLocalDpi xmlns:a14="http://schemas.microsoft.com/office/drawing/2010/main" val="0"/>
              </a:ext>
            </a:extLst>
          </a:blip>
          <a:srcRect/>
          <a:stretch>
            <a:fillRect/>
          </a:stretch>
        </p:blipFill>
        <p:spPr bwMode="auto">
          <a:xfrm>
            <a:off x="107504" y="2289440"/>
            <a:ext cx="3224239" cy="2160240"/>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729730357"/>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2" name="Picture 4" descr="http://www.travelplanet.pl/dbphotos/przewodnik/wenecja_1512.jpg"/>
          <p:cNvPicPr>
            <a:picLocks noChangeAspect="1" noChangeArrowheads="1"/>
          </p:cNvPicPr>
          <p:nvPr>
            <p:custDataLst>
              <p:tags r:id="rId2"/>
            </p:custDataLst>
          </p:nvPr>
        </p:nvPicPr>
        <p:blipFill>
          <a:blip r:embed="rId9">
            <a:extLst>
              <a:ext uri="{28A0092B-C50C-407E-A947-70E740481C1C}">
                <a14:useLocalDpi xmlns:a14="http://schemas.microsoft.com/office/drawing/2010/main" val="0"/>
              </a:ext>
            </a:extLst>
          </a:blip>
          <a:srcRect/>
          <a:stretch>
            <a:fillRect/>
          </a:stretch>
        </p:blipFill>
        <p:spPr bwMode="auto">
          <a:xfrm>
            <a:off x="2339752" y="1536635"/>
            <a:ext cx="3270173" cy="2164763"/>
          </a:xfrm>
          <a:prstGeom prst="rect">
            <a:avLst/>
          </a:prstGeom>
          <a:noFill/>
          <a:extLst>
            <a:ext uri="{909E8E84-426E-40DD-AFC4-6F175D3DCCD1}">
              <a14:hiddenFill xmlns:a14="http://schemas.microsoft.com/office/drawing/2010/main">
                <a:solidFill>
                  <a:srgbClr val="FFFFFF"/>
                </a:solidFill>
              </a14:hiddenFill>
            </a:ext>
          </a:extLst>
        </p:spPr>
      </p:pic>
      <p:sp>
        <p:nvSpPr>
          <p:cNvPr id="2" name="Tytuł 1"/>
          <p:cNvSpPr>
            <a:spLocks noGrp="1"/>
          </p:cNvSpPr>
          <p:nvPr>
            <p:ph type="title"/>
            <p:custDataLst>
              <p:tags r:id="rId3"/>
            </p:custDataLst>
          </p:nvPr>
        </p:nvSpPr>
        <p:spPr/>
        <p:txBody>
          <a:bodyPr/>
          <a:lstStyle/>
          <a:p>
            <a:r>
              <a:rPr lang="pl-PL" dirty="0" smtClean="0"/>
              <a:t>Weneckie Gondole </a:t>
            </a:r>
            <a:endParaRPr lang="pl-PL" dirty="0"/>
          </a:p>
        </p:txBody>
      </p:sp>
      <p:pic>
        <p:nvPicPr>
          <p:cNvPr id="7170" name="Picture 2" descr="Plik:Venice gondola.jpg"/>
          <p:cNvPicPr>
            <a:picLocks noChangeAspect="1" noChangeArrowheads="1"/>
          </p:cNvPicPr>
          <p:nvPr>
            <p:custDataLst>
              <p:tags r:id="rId4"/>
            </p:custDataLst>
          </p:nvPr>
        </p:nvPicPr>
        <p:blipFill>
          <a:blip r:embed="rId10">
            <a:extLst>
              <a:ext uri="{28A0092B-C50C-407E-A947-70E740481C1C}">
                <a14:useLocalDpi xmlns:a14="http://schemas.microsoft.com/office/drawing/2010/main" val="0"/>
              </a:ext>
            </a:extLst>
          </a:blip>
          <a:srcRect/>
          <a:stretch>
            <a:fillRect/>
          </a:stretch>
        </p:blipFill>
        <p:spPr bwMode="auto">
          <a:xfrm>
            <a:off x="5433144" y="188640"/>
            <a:ext cx="3366404" cy="2524803"/>
          </a:xfrm>
          <a:prstGeom prst="rect">
            <a:avLst/>
          </a:prstGeom>
          <a:noFill/>
          <a:extLst>
            <a:ext uri="{909E8E84-426E-40DD-AFC4-6F175D3DCCD1}">
              <a14:hiddenFill xmlns:a14="http://schemas.microsoft.com/office/drawing/2010/main">
                <a:solidFill>
                  <a:srgbClr val="FFFFFF"/>
                </a:solidFill>
              </a14:hiddenFill>
            </a:ext>
          </a:extLst>
        </p:spPr>
      </p:pic>
      <p:sp>
        <p:nvSpPr>
          <p:cNvPr id="4" name="pole tekstowe 3"/>
          <p:cNvSpPr txBox="1"/>
          <p:nvPr>
            <p:custDataLst>
              <p:tags r:id="rId5"/>
            </p:custDataLst>
          </p:nvPr>
        </p:nvSpPr>
        <p:spPr>
          <a:xfrm>
            <a:off x="5436096" y="3692931"/>
            <a:ext cx="3528392" cy="1200329"/>
          </a:xfrm>
          <a:prstGeom prst="rect">
            <a:avLst/>
          </a:prstGeom>
          <a:noFill/>
        </p:spPr>
        <p:txBody>
          <a:bodyPr wrap="square" rtlCol="0">
            <a:spAutoFit/>
          </a:bodyPr>
          <a:lstStyle/>
          <a:p>
            <a:r>
              <a:rPr lang="pl-PL" dirty="0"/>
              <a:t>Gondola jest symbolem Wenecji i </a:t>
            </a:r>
            <a:r>
              <a:rPr lang="pl-PL" b="1" dirty="0"/>
              <a:t>nigdzie</a:t>
            </a:r>
            <a:r>
              <a:rPr lang="pl-PL" dirty="0"/>
              <a:t> poza tym miastem </a:t>
            </a:r>
            <a:r>
              <a:rPr lang="pl-PL" b="1" dirty="0"/>
              <a:t>nie jest spotykana</a:t>
            </a:r>
            <a:r>
              <a:rPr lang="pl-PL" b="1" dirty="0" smtClean="0"/>
              <a:t>.</a:t>
            </a:r>
            <a:r>
              <a:rPr lang="pl-PL" dirty="0" smtClean="0"/>
              <a:t> Jest to kolejna rzecz, dla której warto odwiedzić Włochy.</a:t>
            </a:r>
            <a:endParaRPr lang="pl-PL" dirty="0"/>
          </a:p>
        </p:txBody>
      </p:sp>
      <p:pic>
        <p:nvPicPr>
          <p:cNvPr id="7173" name="Picture 5" descr="C:\Documents and Settings\ppp\Pulpit\zdięcia projekt\Włochy+Wenecja.jpg"/>
          <p:cNvPicPr>
            <a:picLocks noChangeAspect="1" noChangeArrowheads="1"/>
          </p:cNvPicPr>
          <p:nvPr>
            <p:custDataLst>
              <p:tags r:id="rId6"/>
            </p:custDataLst>
          </p:nvPr>
        </p:nvPicPr>
        <p:blipFill>
          <a:blip r:embed="rId11" cstate="print">
            <a:extLst>
              <a:ext uri="{28A0092B-C50C-407E-A947-70E740481C1C}">
                <a14:useLocalDpi xmlns:a14="http://schemas.microsoft.com/office/drawing/2010/main" val="0"/>
              </a:ext>
            </a:extLst>
          </a:blip>
          <a:srcRect/>
          <a:stretch>
            <a:fillRect/>
          </a:stretch>
        </p:blipFill>
        <p:spPr bwMode="auto">
          <a:xfrm>
            <a:off x="206758" y="2794084"/>
            <a:ext cx="3048000" cy="2033588"/>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1381497236"/>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noChangeArrowheads="1"/>
          </p:cNvPicPr>
          <p:nvPr>
            <p:custDataLst>
              <p:tags r:id="rId2"/>
            </p:custDataLst>
          </p:nvPr>
        </p:nvPicPr>
        <p:blipFill>
          <a:blip r:embed="rId11">
            <a:extLst>
              <a:ext uri="{28A0092B-C50C-407E-A947-70E740481C1C}">
                <a14:useLocalDpi xmlns:a14="http://schemas.microsoft.com/office/drawing/2010/main" val="0"/>
              </a:ext>
            </a:extLst>
          </a:blip>
          <a:srcRect/>
          <a:stretch>
            <a:fillRect/>
          </a:stretch>
        </p:blipFill>
        <p:spPr bwMode="auto">
          <a:xfrm>
            <a:off x="5508569" y="1196752"/>
            <a:ext cx="2705852" cy="17799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ytuł 1"/>
          <p:cNvSpPr>
            <a:spLocks noGrp="1"/>
          </p:cNvSpPr>
          <p:nvPr>
            <p:ph type="title"/>
            <p:custDataLst>
              <p:tags r:id="rId3"/>
            </p:custDataLst>
          </p:nvPr>
        </p:nvSpPr>
        <p:spPr/>
        <p:txBody>
          <a:bodyPr/>
          <a:lstStyle/>
          <a:p>
            <a:r>
              <a:rPr lang="pl-PL" dirty="0" smtClean="0"/>
              <a:t>Sport</a:t>
            </a:r>
            <a:endParaRPr lang="pl-PL" dirty="0"/>
          </a:p>
        </p:txBody>
      </p:sp>
      <p:sp>
        <p:nvSpPr>
          <p:cNvPr id="5" name="Prostokąt 4"/>
          <p:cNvSpPr/>
          <p:nvPr>
            <p:custDataLst>
              <p:tags r:id="rId4"/>
            </p:custDataLst>
          </p:nvPr>
        </p:nvSpPr>
        <p:spPr>
          <a:xfrm>
            <a:off x="467544" y="3573016"/>
            <a:ext cx="4572000" cy="923330"/>
          </a:xfrm>
          <a:prstGeom prst="rect">
            <a:avLst/>
          </a:prstGeom>
        </p:spPr>
        <p:txBody>
          <a:bodyPr>
            <a:spAutoFit/>
          </a:bodyPr>
          <a:lstStyle/>
          <a:p>
            <a:r>
              <a:rPr lang="pl-PL" dirty="0"/>
              <a:t>Oprócz sportów zimowych znajdują się tam </a:t>
            </a:r>
            <a:r>
              <a:rPr lang="pl-PL" b="1" dirty="0"/>
              <a:t>szlaki rowerowe, szlaki piesze oraz </a:t>
            </a:r>
            <a:r>
              <a:rPr lang="pl-PL" dirty="0"/>
              <a:t>jeziora na których można uprawiać </a:t>
            </a:r>
            <a:r>
              <a:rPr lang="pl-PL" b="1" dirty="0"/>
              <a:t>sporty wodne</a:t>
            </a:r>
            <a:r>
              <a:rPr lang="pl-PL" dirty="0"/>
              <a:t>.</a:t>
            </a:r>
          </a:p>
        </p:txBody>
      </p:sp>
      <p:pic>
        <p:nvPicPr>
          <p:cNvPr id="1030" name="Picture 6" descr="http://www.rowery.motonewsy.com/wp-content/uploads/2010/10/Rowery-dla-wszystkich.jpg"/>
          <p:cNvPicPr>
            <a:picLocks noChangeAspect="1" noChangeArrowheads="1"/>
          </p:cNvPicPr>
          <p:nvPr>
            <p:custDataLst>
              <p:tags r:id="rId5"/>
            </p:custDataLst>
          </p:nvPr>
        </p:nvPicPr>
        <p:blipFill>
          <a:blip r:embed="rId12">
            <a:extLst>
              <a:ext uri="{28A0092B-C50C-407E-A947-70E740481C1C}">
                <a14:useLocalDpi xmlns:a14="http://schemas.microsoft.com/office/drawing/2010/main" val="0"/>
              </a:ext>
            </a:extLst>
          </a:blip>
          <a:srcRect/>
          <a:stretch>
            <a:fillRect/>
          </a:stretch>
        </p:blipFill>
        <p:spPr bwMode="auto">
          <a:xfrm>
            <a:off x="5580112" y="2764578"/>
            <a:ext cx="3216205" cy="207545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domaga.files.wordpress.com/2008/01/2006101520200402150_windsurfing_duo.jpg"/>
          <p:cNvPicPr>
            <a:picLocks noChangeAspect="1" noChangeArrowheads="1"/>
          </p:cNvPicPr>
          <p:nvPr>
            <p:custDataLst>
              <p:tags r:id="rId6"/>
            </p:custDataLst>
          </p:nvPr>
        </p:nvPicPr>
        <p:blipFill>
          <a:blip r:embed="rId13" cstate="print">
            <a:extLst>
              <a:ext uri="{28A0092B-C50C-407E-A947-70E740481C1C}">
                <a14:useLocalDpi xmlns:a14="http://schemas.microsoft.com/office/drawing/2010/main" val="0"/>
              </a:ext>
            </a:extLst>
          </a:blip>
          <a:srcRect/>
          <a:stretch>
            <a:fillRect/>
          </a:stretch>
        </p:blipFill>
        <p:spPr bwMode="auto">
          <a:xfrm>
            <a:off x="3168679" y="1692311"/>
            <a:ext cx="2592288" cy="1944216"/>
          </a:xfrm>
          <a:prstGeom prst="rect">
            <a:avLst/>
          </a:prstGeom>
          <a:noFill/>
          <a:extLst>
            <a:ext uri="{909E8E84-426E-40DD-AFC4-6F175D3DCCD1}">
              <a14:hiddenFill xmlns:a14="http://schemas.microsoft.com/office/drawing/2010/main">
                <a:solidFill>
                  <a:srgbClr val="FFFFFF"/>
                </a:solidFill>
              </a14:hiddenFill>
            </a:ext>
          </a:extLst>
        </p:spPr>
      </p:pic>
      <p:sp>
        <p:nvSpPr>
          <p:cNvPr id="4" name="pole tekstowe 3"/>
          <p:cNvSpPr txBox="1"/>
          <p:nvPr>
            <p:custDataLst>
              <p:tags r:id="rId7"/>
            </p:custDataLst>
          </p:nvPr>
        </p:nvSpPr>
        <p:spPr>
          <a:xfrm>
            <a:off x="3639126" y="550421"/>
            <a:ext cx="5256584" cy="646331"/>
          </a:xfrm>
          <a:prstGeom prst="rect">
            <a:avLst/>
          </a:prstGeom>
          <a:noFill/>
        </p:spPr>
        <p:txBody>
          <a:bodyPr wrap="square" rtlCol="0">
            <a:spAutoFit/>
          </a:bodyPr>
          <a:lstStyle/>
          <a:p>
            <a:r>
              <a:rPr lang="pl-PL" dirty="0" smtClean="0"/>
              <a:t>Włochy posiadają </a:t>
            </a:r>
            <a:r>
              <a:rPr lang="pl-PL" b="1" dirty="0" smtClean="0"/>
              <a:t>jedne z najlepszych stoków</a:t>
            </a:r>
            <a:r>
              <a:rPr lang="pl-PL" dirty="0" smtClean="0"/>
              <a:t> w całej Europie doceniane przez wielu Europejczyków. </a:t>
            </a:r>
            <a:endParaRPr lang="pl-PL" dirty="0"/>
          </a:p>
        </p:txBody>
      </p:sp>
      <p:pic>
        <p:nvPicPr>
          <p:cNvPr id="1026" name="Picture 2" descr="http://www.czech.elblag.pl/wp-content/uploads/2010/12/snowboard.jpg"/>
          <p:cNvPicPr>
            <a:picLocks noChangeAspect="1" noChangeArrowheads="1"/>
          </p:cNvPicPr>
          <p:nvPr>
            <p:custDataLst>
              <p:tags r:id="rId8"/>
            </p:custDataLst>
          </p:nvPr>
        </p:nvPicPr>
        <p:blipFill>
          <a:blip r:embed="rId14" cstate="print">
            <a:extLst>
              <a:ext uri="{28A0092B-C50C-407E-A947-70E740481C1C}">
                <a14:useLocalDpi xmlns:a14="http://schemas.microsoft.com/office/drawing/2010/main" val="0"/>
              </a:ext>
            </a:extLst>
          </a:blip>
          <a:srcRect/>
          <a:stretch>
            <a:fillRect/>
          </a:stretch>
        </p:blipFill>
        <p:spPr bwMode="auto">
          <a:xfrm>
            <a:off x="611560" y="1196752"/>
            <a:ext cx="3026350" cy="2182550"/>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1500972178"/>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 name="pole tekstowe 8191"/>
          <p:cNvSpPr txBox="1"/>
          <p:nvPr>
            <p:custDataLst>
              <p:tags r:id="rId2"/>
            </p:custDataLst>
          </p:nvPr>
        </p:nvSpPr>
        <p:spPr>
          <a:xfrm>
            <a:off x="5066224" y="1445717"/>
            <a:ext cx="3463200" cy="3600986"/>
          </a:xfrm>
          <a:prstGeom prst="rect">
            <a:avLst/>
          </a:prstGeom>
          <a:noFill/>
        </p:spPr>
        <p:txBody>
          <a:bodyPr wrap="square" rtlCol="0">
            <a:spAutoFit/>
          </a:bodyPr>
          <a:lstStyle/>
          <a:p>
            <a:r>
              <a:rPr lang="pl-PL" sz="1200" dirty="0" smtClean="0"/>
              <a:t>1. Paliwo</a:t>
            </a:r>
            <a:endParaRPr lang="pl-PL" sz="1200" dirty="0"/>
          </a:p>
          <a:p>
            <a:pPr lvl="1"/>
            <a:r>
              <a:rPr lang="pl-PL" sz="1200" dirty="0" smtClean="0"/>
              <a:t>300€ = 1200zł</a:t>
            </a:r>
            <a:endParaRPr lang="pl-PL" sz="1200" dirty="0"/>
          </a:p>
          <a:p>
            <a:r>
              <a:rPr lang="pl-PL" sz="1200" dirty="0" smtClean="0"/>
              <a:t>2. Wynajem </a:t>
            </a:r>
            <a:r>
              <a:rPr lang="pl-PL" sz="1200" dirty="0"/>
              <a:t>c</a:t>
            </a:r>
            <a:r>
              <a:rPr lang="pl-PL" sz="1200" dirty="0" smtClean="0"/>
              <a:t>ampera</a:t>
            </a:r>
            <a:r>
              <a:rPr lang="pl-PL" sz="1200" dirty="0"/>
              <a:t> </a:t>
            </a:r>
          </a:p>
          <a:p>
            <a:pPr lvl="1"/>
            <a:r>
              <a:rPr lang="pl-PL" sz="1200" dirty="0" smtClean="0"/>
              <a:t>400€ </a:t>
            </a:r>
            <a:r>
              <a:rPr lang="pl-PL" sz="1200" dirty="0"/>
              <a:t>= 1600 zł </a:t>
            </a:r>
          </a:p>
          <a:p>
            <a:r>
              <a:rPr lang="pl-PL" sz="1200" dirty="0" smtClean="0"/>
              <a:t>3. Średni </a:t>
            </a:r>
            <a:r>
              <a:rPr lang="pl-PL" sz="1200" dirty="0"/>
              <a:t>koszt wynajęcia hotelu na </a:t>
            </a:r>
            <a:r>
              <a:rPr lang="pl-PL" sz="1200" dirty="0" smtClean="0"/>
              <a:t>24h </a:t>
            </a:r>
            <a:r>
              <a:rPr lang="pl-PL" sz="1200" dirty="0"/>
              <a:t>z posiłkiem  </a:t>
            </a:r>
          </a:p>
          <a:p>
            <a:pPr lvl="1"/>
            <a:r>
              <a:rPr lang="pl-PL" sz="1200" dirty="0" smtClean="0"/>
              <a:t>20€</a:t>
            </a:r>
            <a:r>
              <a:rPr lang="pl-PL" sz="1200" dirty="0"/>
              <a:t> </a:t>
            </a:r>
            <a:r>
              <a:rPr lang="pl-PL" sz="1200" dirty="0" smtClean="0"/>
              <a:t>= 80zł</a:t>
            </a:r>
            <a:endParaRPr lang="pl-PL" sz="1200" dirty="0"/>
          </a:p>
          <a:p>
            <a:r>
              <a:rPr lang="pl-PL" sz="1200" dirty="0" smtClean="0"/>
              <a:t>4. Średni </a:t>
            </a:r>
            <a:r>
              <a:rPr lang="pl-PL" sz="1200" dirty="0"/>
              <a:t>koszt wynajęcia kempingu na </a:t>
            </a:r>
            <a:r>
              <a:rPr lang="pl-PL" sz="1200" dirty="0" smtClean="0"/>
              <a:t>24h </a:t>
            </a:r>
            <a:r>
              <a:rPr lang="pl-PL" sz="1200" dirty="0"/>
              <a:t>z prysznicem, </a:t>
            </a:r>
            <a:r>
              <a:rPr lang="pl-PL" sz="1200" dirty="0" smtClean="0"/>
              <a:t>toaletą i </a:t>
            </a:r>
            <a:r>
              <a:rPr lang="pl-PL" sz="1200" dirty="0"/>
              <a:t>prądem </a:t>
            </a:r>
          </a:p>
          <a:p>
            <a:pPr lvl="1"/>
            <a:r>
              <a:rPr lang="pl-PL" sz="1200" dirty="0"/>
              <a:t>do </a:t>
            </a:r>
            <a:r>
              <a:rPr lang="pl-PL" sz="1200" dirty="0" smtClean="0"/>
              <a:t>7€ = 28zł</a:t>
            </a:r>
            <a:r>
              <a:rPr lang="pl-PL" sz="1200" dirty="0"/>
              <a:t> za środek </a:t>
            </a:r>
            <a:r>
              <a:rPr lang="pl-PL" sz="1200" dirty="0" smtClean="0"/>
              <a:t>transportu</a:t>
            </a:r>
            <a:endParaRPr lang="pl-PL" sz="1200" dirty="0"/>
          </a:p>
          <a:p>
            <a:pPr lvl="1"/>
            <a:r>
              <a:rPr lang="pl-PL" sz="1200" dirty="0"/>
              <a:t>do </a:t>
            </a:r>
            <a:r>
              <a:rPr lang="pl-PL" sz="1200" dirty="0" smtClean="0"/>
              <a:t>3€ = 12zł</a:t>
            </a:r>
            <a:r>
              <a:rPr lang="pl-PL" sz="1200" dirty="0"/>
              <a:t> za </a:t>
            </a:r>
            <a:r>
              <a:rPr lang="pl-PL" sz="1200" dirty="0" smtClean="0"/>
              <a:t>osobę</a:t>
            </a:r>
          </a:p>
          <a:p>
            <a:pPr marL="0" lvl="1"/>
            <a:r>
              <a:rPr lang="pl-PL" sz="1200" dirty="0" smtClean="0"/>
              <a:t>5. Średni </a:t>
            </a:r>
            <a:r>
              <a:rPr lang="pl-PL" sz="1200" dirty="0"/>
              <a:t>koszt wynajęcia taksówki </a:t>
            </a:r>
            <a:r>
              <a:rPr lang="pl-PL" sz="1200" dirty="0" smtClean="0"/>
              <a:t> </a:t>
            </a:r>
          </a:p>
          <a:p>
            <a:pPr lvl="1"/>
            <a:r>
              <a:rPr lang="pl-PL" sz="1200" dirty="0" smtClean="0"/>
              <a:t>45€ = 180zł</a:t>
            </a:r>
          </a:p>
          <a:p>
            <a:r>
              <a:rPr lang="pl-PL" sz="1200" dirty="0" smtClean="0"/>
              <a:t>6. Średni </a:t>
            </a:r>
            <a:r>
              <a:rPr lang="pl-PL" sz="1200" dirty="0"/>
              <a:t>koszt </a:t>
            </a:r>
            <a:r>
              <a:rPr lang="pl-PL" sz="1200" dirty="0" smtClean="0"/>
              <a:t>parkingu </a:t>
            </a:r>
            <a:endParaRPr lang="pl-PL" sz="1200" dirty="0"/>
          </a:p>
          <a:p>
            <a:pPr lvl="1"/>
            <a:r>
              <a:rPr lang="pl-PL" sz="1200" dirty="0"/>
              <a:t>do </a:t>
            </a:r>
            <a:r>
              <a:rPr lang="pl-PL" sz="1200" dirty="0" smtClean="0"/>
              <a:t>2,5€</a:t>
            </a:r>
            <a:r>
              <a:rPr lang="pl-PL" sz="1200" dirty="0"/>
              <a:t> </a:t>
            </a:r>
            <a:r>
              <a:rPr lang="pl-PL" sz="1200" dirty="0" smtClean="0"/>
              <a:t>= 10zł</a:t>
            </a:r>
          </a:p>
          <a:p>
            <a:pPr marL="0" lvl="1"/>
            <a:r>
              <a:rPr lang="pl-PL" sz="1200" dirty="0" smtClean="0"/>
              <a:t>7. Wstęp do obiektów</a:t>
            </a:r>
          </a:p>
          <a:p>
            <a:pPr marL="444500" lvl="1"/>
            <a:r>
              <a:rPr lang="pl-PL" sz="1200" dirty="0" smtClean="0"/>
              <a:t>od 2€ = 8zł do 5€ = 20zł</a:t>
            </a:r>
          </a:p>
          <a:p>
            <a:pPr marL="0" lvl="1"/>
            <a:r>
              <a:rPr lang="pl-PL" sz="1200" dirty="0" smtClean="0"/>
              <a:t>8. Cena posiłku w restauracjach</a:t>
            </a:r>
          </a:p>
          <a:p>
            <a:pPr marL="444500" lvl="1"/>
            <a:r>
              <a:rPr lang="pl-PL" sz="1200" dirty="0" smtClean="0"/>
              <a:t>od 25€ = 100zł do 50€ = 200zł</a:t>
            </a:r>
            <a:endParaRPr lang="pl-PL" sz="1200" dirty="0"/>
          </a:p>
        </p:txBody>
      </p:sp>
      <p:pic>
        <p:nvPicPr>
          <p:cNvPr id="1027" name="Picture 3"/>
          <p:cNvPicPr>
            <a:picLocks noChangeAspect="1" noChangeArrowheads="1"/>
          </p:cNvPicPr>
          <p:nvPr>
            <p:custDataLst>
              <p:tags r:id="rId3"/>
            </p:custDataLst>
          </p:nvPr>
        </p:nvPicPr>
        <p:blipFill>
          <a:blip r:embed="rId63">
            <a:extLst>
              <a:ext uri="{28A0092B-C50C-407E-A947-70E740481C1C}">
                <a14:useLocalDpi xmlns:a14="http://schemas.microsoft.com/office/drawing/2010/main" val="0"/>
              </a:ext>
            </a:extLst>
          </a:blip>
          <a:srcRect/>
          <a:stretch>
            <a:fillRect/>
          </a:stretch>
        </p:blipFill>
        <p:spPr bwMode="auto">
          <a:xfrm>
            <a:off x="5076056" y="956538"/>
            <a:ext cx="3453368" cy="3954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pole tekstowe 6"/>
          <p:cNvSpPr txBox="1"/>
          <p:nvPr>
            <p:custDataLst>
              <p:tags r:id="rId4"/>
            </p:custDataLst>
          </p:nvPr>
        </p:nvSpPr>
        <p:spPr>
          <a:xfrm>
            <a:off x="5076056" y="1418203"/>
            <a:ext cx="3453368" cy="2877711"/>
          </a:xfrm>
          <a:prstGeom prst="rect">
            <a:avLst/>
          </a:prstGeom>
          <a:noFill/>
        </p:spPr>
        <p:txBody>
          <a:bodyPr wrap="square" rtlCol="0">
            <a:spAutoFit/>
          </a:bodyPr>
          <a:lstStyle/>
          <a:p>
            <a:r>
              <a:rPr lang="pl-PL" dirty="0" smtClean="0"/>
              <a:t>Dawniej była to celtycka osada, a dziś druga co do wielkości metropolia Włoch, potęga gospodarcza i włoska stolica mody.</a:t>
            </a:r>
          </a:p>
          <a:p>
            <a:pPr>
              <a:lnSpc>
                <a:spcPct val="150000"/>
              </a:lnSpc>
            </a:pPr>
            <a:r>
              <a:rPr lang="pl-PL" b="1" dirty="0" smtClean="0"/>
              <a:t>Zobaczymy tam:</a:t>
            </a:r>
          </a:p>
          <a:p>
            <a:pPr algn="ctr"/>
            <a:r>
              <a:rPr lang="pl-PL" sz="1600" i="1" dirty="0"/>
              <a:t>freski Leonarda da Vinci </a:t>
            </a:r>
            <a:endParaRPr lang="pl-PL" sz="1600" i="1" dirty="0" smtClean="0"/>
          </a:p>
          <a:p>
            <a:pPr algn="ctr"/>
            <a:r>
              <a:rPr lang="pl-PL" sz="1600" i="1" dirty="0" smtClean="0"/>
              <a:t>katedra </a:t>
            </a:r>
            <a:r>
              <a:rPr lang="pl-PL" sz="1600" i="1" dirty="0"/>
              <a:t>mediolańska</a:t>
            </a:r>
            <a:endParaRPr lang="pl-PL" sz="1600" dirty="0"/>
          </a:p>
          <a:p>
            <a:pPr algn="ctr"/>
            <a:r>
              <a:rPr lang="pl-PL" sz="1600" i="1" dirty="0"/>
              <a:t>galeria Wiktora Emanuela</a:t>
            </a:r>
            <a:endParaRPr lang="pl-PL" sz="1600" dirty="0"/>
          </a:p>
          <a:p>
            <a:pPr algn="ctr"/>
            <a:r>
              <a:rPr lang="pl-PL" sz="1600" i="1" dirty="0"/>
              <a:t>d</a:t>
            </a:r>
            <a:r>
              <a:rPr lang="pl-PL" sz="1600" i="1" dirty="0" smtClean="0"/>
              <a:t>eptak Via Dante</a:t>
            </a:r>
            <a:endParaRPr lang="pl-PL" sz="1600" dirty="0"/>
          </a:p>
        </p:txBody>
      </p:sp>
      <p:sp>
        <p:nvSpPr>
          <p:cNvPr id="10" name="pole tekstowe 9"/>
          <p:cNvSpPr txBox="1"/>
          <p:nvPr>
            <p:custDataLst>
              <p:tags r:id="rId5"/>
            </p:custDataLst>
          </p:nvPr>
        </p:nvSpPr>
        <p:spPr>
          <a:xfrm>
            <a:off x="5086052" y="1417618"/>
            <a:ext cx="3453368" cy="3277820"/>
          </a:xfrm>
          <a:prstGeom prst="rect">
            <a:avLst/>
          </a:prstGeom>
          <a:noFill/>
        </p:spPr>
        <p:txBody>
          <a:bodyPr wrap="square" rtlCol="0">
            <a:spAutoFit/>
          </a:bodyPr>
          <a:lstStyle/>
          <a:p>
            <a:r>
              <a:rPr lang="pl-PL" dirty="0" smtClean="0"/>
              <a:t>Werona wciśnięta w zakole Adygi oszałamia wspaniałymi zabytkami dokumentującymi jej historię od czasów starożytnych. To właśnie tu toczy się akcja tragedii </a:t>
            </a:r>
            <a:r>
              <a:rPr lang="pl-PL" i="1" dirty="0" smtClean="0"/>
              <a:t>„Romeo i Julia”</a:t>
            </a:r>
            <a:r>
              <a:rPr lang="pl-PL" dirty="0" smtClean="0"/>
              <a:t>.</a:t>
            </a:r>
          </a:p>
          <a:p>
            <a:pPr>
              <a:lnSpc>
                <a:spcPct val="150000"/>
              </a:lnSpc>
            </a:pPr>
            <a:r>
              <a:rPr lang="pl-PL" b="1" dirty="0" smtClean="0"/>
              <a:t>Zwiedzimy tam:</a:t>
            </a:r>
          </a:p>
          <a:p>
            <a:pPr algn="ctr"/>
            <a:r>
              <a:rPr lang="pl-PL" i="1" dirty="0"/>
              <a:t>pałac </a:t>
            </a:r>
            <a:r>
              <a:rPr lang="pl-PL" i="1" dirty="0" smtClean="0"/>
              <a:t>Governo</a:t>
            </a:r>
            <a:endParaRPr lang="pl-PL" dirty="0"/>
          </a:p>
          <a:p>
            <a:pPr algn="ctr"/>
            <a:r>
              <a:rPr lang="pl-PL" i="1" dirty="0"/>
              <a:t>dom Julii</a:t>
            </a:r>
            <a:endParaRPr lang="pl-PL" dirty="0"/>
          </a:p>
          <a:p>
            <a:pPr algn="ctr"/>
            <a:r>
              <a:rPr lang="pl-PL" i="1" dirty="0"/>
              <a:t>łuk Areny</a:t>
            </a:r>
            <a:endParaRPr lang="pl-PL" dirty="0"/>
          </a:p>
          <a:p>
            <a:pPr algn="ctr"/>
            <a:r>
              <a:rPr lang="pl-PL" i="1" dirty="0"/>
              <a:t>bazylika św. </a:t>
            </a:r>
            <a:r>
              <a:rPr lang="pl-PL" i="1" dirty="0" smtClean="0"/>
              <a:t>Zenona</a:t>
            </a:r>
            <a:endParaRPr lang="pl-PL" dirty="0"/>
          </a:p>
        </p:txBody>
      </p:sp>
      <p:sp>
        <p:nvSpPr>
          <p:cNvPr id="13" name="pole tekstowe 12"/>
          <p:cNvSpPr txBox="1"/>
          <p:nvPr>
            <p:custDataLst>
              <p:tags r:id="rId6"/>
            </p:custDataLst>
          </p:nvPr>
        </p:nvSpPr>
        <p:spPr>
          <a:xfrm>
            <a:off x="5066060" y="1442393"/>
            <a:ext cx="3463200" cy="3000821"/>
          </a:xfrm>
          <a:prstGeom prst="rect">
            <a:avLst/>
          </a:prstGeom>
          <a:noFill/>
        </p:spPr>
        <p:txBody>
          <a:bodyPr wrap="square" rtlCol="0">
            <a:spAutoFit/>
          </a:bodyPr>
          <a:lstStyle/>
          <a:p>
            <a:r>
              <a:rPr lang="pl-PL" dirty="0"/>
              <a:t>Jest to jedno z najbardziej urokliwych miast na świecie. Zbudowana na kilkunastu wysepkach i przecięta wąskimi kanałami, wydaje się być bardzo romantycznym miejscem.</a:t>
            </a:r>
          </a:p>
          <a:p>
            <a:pPr>
              <a:lnSpc>
                <a:spcPct val="150000"/>
              </a:lnSpc>
            </a:pPr>
            <a:r>
              <a:rPr lang="pl-PL" b="1" dirty="0"/>
              <a:t>Zwiedzimy tu:</a:t>
            </a:r>
            <a:endParaRPr lang="pl-PL" dirty="0"/>
          </a:p>
          <a:p>
            <a:pPr algn="ctr"/>
            <a:r>
              <a:rPr lang="pl-PL" i="1" dirty="0" smtClean="0"/>
              <a:t>kanały </a:t>
            </a:r>
          </a:p>
          <a:p>
            <a:pPr algn="ctr"/>
            <a:r>
              <a:rPr lang="pl-PL" i="1" dirty="0" smtClean="0"/>
              <a:t>plac </a:t>
            </a:r>
            <a:r>
              <a:rPr lang="pl-PL" i="1" dirty="0"/>
              <a:t>św. Marka</a:t>
            </a:r>
            <a:endParaRPr lang="pl-PL" dirty="0"/>
          </a:p>
          <a:p>
            <a:pPr algn="ctr"/>
            <a:r>
              <a:rPr lang="pl-PL" i="1" dirty="0"/>
              <a:t>bazylika </a:t>
            </a:r>
            <a:r>
              <a:rPr lang="pl-PL" dirty="0"/>
              <a:t>św. </a:t>
            </a:r>
            <a:r>
              <a:rPr lang="pl-PL" dirty="0" smtClean="0"/>
              <a:t>Marka</a:t>
            </a:r>
            <a:endParaRPr lang="pl-PL" dirty="0"/>
          </a:p>
        </p:txBody>
      </p:sp>
      <p:sp>
        <p:nvSpPr>
          <p:cNvPr id="16" name="pole tekstowe 15"/>
          <p:cNvSpPr txBox="1"/>
          <p:nvPr>
            <p:custDataLst>
              <p:tags r:id="rId7"/>
            </p:custDataLst>
          </p:nvPr>
        </p:nvSpPr>
        <p:spPr>
          <a:xfrm>
            <a:off x="5066060" y="1427934"/>
            <a:ext cx="3463200" cy="2446824"/>
          </a:xfrm>
          <a:prstGeom prst="rect">
            <a:avLst/>
          </a:prstGeom>
          <a:noFill/>
        </p:spPr>
        <p:txBody>
          <a:bodyPr wrap="square" rtlCol="0">
            <a:spAutoFit/>
          </a:bodyPr>
          <a:lstStyle/>
          <a:p>
            <a:r>
              <a:rPr lang="pl-PL" dirty="0"/>
              <a:t>Miasto w północnych Włoszech, położone między Padem a Apeninami. Jest to duży ośrodek przemysłowy. </a:t>
            </a:r>
          </a:p>
          <a:p>
            <a:pPr>
              <a:lnSpc>
                <a:spcPct val="150000"/>
              </a:lnSpc>
            </a:pPr>
            <a:r>
              <a:rPr lang="pl-PL" b="1" dirty="0"/>
              <a:t>Zobaczymy tu</a:t>
            </a:r>
            <a:r>
              <a:rPr lang="pl-PL" b="1" dirty="0" smtClean="0"/>
              <a:t>:</a:t>
            </a:r>
          </a:p>
          <a:p>
            <a:pPr algn="ctr"/>
            <a:r>
              <a:rPr lang="pl-PL" i="1" dirty="0"/>
              <a:t>Muzeum Archeologiczne </a:t>
            </a:r>
            <a:endParaRPr lang="pl-PL" dirty="0"/>
          </a:p>
          <a:p>
            <a:pPr algn="ctr"/>
            <a:r>
              <a:rPr lang="pl-PL" i="1" dirty="0"/>
              <a:t>bazylika San Petronio</a:t>
            </a:r>
            <a:endParaRPr lang="pl-PL" dirty="0"/>
          </a:p>
          <a:p>
            <a:pPr algn="ctr"/>
            <a:r>
              <a:rPr lang="pl-PL" i="1" dirty="0"/>
              <a:t>kościół św. </a:t>
            </a:r>
            <a:r>
              <a:rPr lang="pl-PL" i="1" dirty="0" smtClean="0"/>
              <a:t>Franciszka</a:t>
            </a:r>
            <a:endParaRPr lang="pl-PL" dirty="0"/>
          </a:p>
        </p:txBody>
      </p:sp>
      <p:sp>
        <p:nvSpPr>
          <p:cNvPr id="18" name="pole tekstowe 17"/>
          <p:cNvSpPr txBox="1"/>
          <p:nvPr>
            <p:custDataLst>
              <p:tags r:id="rId8"/>
            </p:custDataLst>
          </p:nvPr>
        </p:nvSpPr>
        <p:spPr>
          <a:xfrm>
            <a:off x="5066060" y="1442393"/>
            <a:ext cx="3463200" cy="3554819"/>
          </a:xfrm>
          <a:prstGeom prst="rect">
            <a:avLst/>
          </a:prstGeom>
          <a:noFill/>
        </p:spPr>
        <p:txBody>
          <a:bodyPr wrap="square" rtlCol="0">
            <a:spAutoFit/>
          </a:bodyPr>
          <a:lstStyle/>
          <a:p>
            <a:r>
              <a:rPr lang="pl-PL" dirty="0"/>
              <a:t>Leży pośród łagodnych wzgórz, nad brzegiem rzeki Arno. W żadnym innym mieście na świecie odrodzenie nie pozostawiało tak wielu śladów na tak niedużej, w gruncie rzeczy, powierzchni.</a:t>
            </a:r>
          </a:p>
          <a:p>
            <a:pPr>
              <a:lnSpc>
                <a:spcPct val="150000"/>
              </a:lnSpc>
            </a:pPr>
            <a:r>
              <a:rPr lang="pl-PL" b="1" dirty="0"/>
              <a:t>Zobaczymy </a:t>
            </a:r>
            <a:r>
              <a:rPr lang="pl-PL" b="1" dirty="0" smtClean="0"/>
              <a:t>tu:</a:t>
            </a:r>
          </a:p>
          <a:p>
            <a:pPr algn="ctr"/>
            <a:r>
              <a:rPr lang="it-IT" i="1" dirty="0"/>
              <a:t>Ponte </a:t>
            </a:r>
            <a:r>
              <a:rPr lang="it-IT" i="1" dirty="0" smtClean="0"/>
              <a:t>Vecchio</a:t>
            </a:r>
            <a:endParaRPr lang="it-IT" dirty="0"/>
          </a:p>
          <a:p>
            <a:pPr algn="ctr"/>
            <a:r>
              <a:rPr lang="it-IT" i="1" dirty="0"/>
              <a:t>Pizza della Signoria </a:t>
            </a:r>
            <a:endParaRPr lang="it-IT" dirty="0"/>
          </a:p>
          <a:p>
            <a:pPr algn="ctr"/>
            <a:r>
              <a:rPr lang="it-IT" i="1" dirty="0"/>
              <a:t>pałac Vecchio</a:t>
            </a:r>
            <a:endParaRPr lang="it-IT" dirty="0"/>
          </a:p>
          <a:p>
            <a:pPr algn="ctr"/>
            <a:r>
              <a:rPr lang="it-IT" i="1" dirty="0" smtClean="0"/>
              <a:t>Sanata Maria del Fiore</a:t>
            </a:r>
            <a:endParaRPr lang="pl-PL" i="1" dirty="0" smtClean="0"/>
          </a:p>
          <a:p>
            <a:pPr algn="ctr"/>
            <a:r>
              <a:rPr lang="it-IT" i="1" dirty="0"/>
              <a:t>Museo dell'Opera del Duomo</a:t>
            </a:r>
            <a:endParaRPr lang="it-IT" i="1" dirty="0" smtClean="0"/>
          </a:p>
        </p:txBody>
      </p:sp>
      <p:sp>
        <p:nvSpPr>
          <p:cNvPr id="20" name="pole tekstowe 19"/>
          <p:cNvSpPr txBox="1"/>
          <p:nvPr>
            <p:custDataLst>
              <p:tags r:id="rId9"/>
            </p:custDataLst>
          </p:nvPr>
        </p:nvSpPr>
        <p:spPr>
          <a:xfrm>
            <a:off x="5066060" y="1442393"/>
            <a:ext cx="3463200" cy="2169825"/>
          </a:xfrm>
          <a:prstGeom prst="rect">
            <a:avLst/>
          </a:prstGeom>
          <a:noFill/>
        </p:spPr>
        <p:txBody>
          <a:bodyPr wrap="square" rtlCol="0">
            <a:spAutoFit/>
          </a:bodyPr>
          <a:lstStyle/>
          <a:p>
            <a:r>
              <a:rPr lang="pl-PL" dirty="0"/>
              <a:t>Jest to jedna z prowincji Toskanii. Piza słynie przede wszystkim z Krzywej Wierzy znanej na całym świecie. </a:t>
            </a:r>
          </a:p>
          <a:p>
            <a:pPr>
              <a:lnSpc>
                <a:spcPct val="150000"/>
              </a:lnSpc>
            </a:pPr>
            <a:r>
              <a:rPr lang="pl-PL" b="1" dirty="0" smtClean="0"/>
              <a:t>Zobaczymy </a:t>
            </a:r>
            <a:r>
              <a:rPr lang="pl-PL" b="1" dirty="0"/>
              <a:t>tu także:</a:t>
            </a:r>
            <a:endParaRPr lang="pl-PL" dirty="0"/>
          </a:p>
          <a:p>
            <a:pPr algn="ctr"/>
            <a:r>
              <a:rPr lang="it-IT" i="1" dirty="0"/>
              <a:t>Krzywa wierza</a:t>
            </a:r>
            <a:endParaRPr lang="it-IT" dirty="0"/>
          </a:p>
          <a:p>
            <a:pPr algn="ctr"/>
            <a:r>
              <a:rPr lang="it-IT" i="1" dirty="0"/>
              <a:t>Piazza dei </a:t>
            </a:r>
            <a:r>
              <a:rPr lang="it-IT" i="1" dirty="0" smtClean="0"/>
              <a:t>Cavallieri</a:t>
            </a:r>
            <a:endParaRPr lang="it-IT" dirty="0"/>
          </a:p>
        </p:txBody>
      </p:sp>
      <p:sp>
        <p:nvSpPr>
          <p:cNvPr id="21" name="pole tekstowe 20"/>
          <p:cNvSpPr txBox="1"/>
          <p:nvPr>
            <p:custDataLst>
              <p:tags r:id="rId10"/>
            </p:custDataLst>
          </p:nvPr>
        </p:nvSpPr>
        <p:spPr>
          <a:xfrm>
            <a:off x="5066060" y="1427934"/>
            <a:ext cx="3463200" cy="1754326"/>
          </a:xfrm>
          <a:prstGeom prst="rect">
            <a:avLst/>
          </a:prstGeom>
          <a:noFill/>
        </p:spPr>
        <p:txBody>
          <a:bodyPr wrap="square" rtlCol="0">
            <a:spAutoFit/>
          </a:bodyPr>
          <a:lstStyle/>
          <a:p>
            <a:r>
              <a:rPr lang="pl-PL" dirty="0" smtClean="0"/>
              <a:t>Najbardziej urokliwe z włoskich miast, stylowa i bardzo chaotyczna metropolia, gdzie nowoczesne instytucje współistnieją z zabytkami mającymi ponad 2 tys. lat.</a:t>
            </a:r>
            <a:endParaRPr lang="pl-PL" dirty="0"/>
          </a:p>
        </p:txBody>
      </p:sp>
      <p:sp>
        <p:nvSpPr>
          <p:cNvPr id="24" name="pole tekstowe 23"/>
          <p:cNvSpPr txBox="1"/>
          <p:nvPr>
            <p:custDataLst>
              <p:tags r:id="rId11"/>
            </p:custDataLst>
          </p:nvPr>
        </p:nvSpPr>
        <p:spPr>
          <a:xfrm>
            <a:off x="5066060" y="1397382"/>
            <a:ext cx="3463200" cy="3216265"/>
          </a:xfrm>
          <a:prstGeom prst="rect">
            <a:avLst/>
          </a:prstGeom>
          <a:noFill/>
        </p:spPr>
        <p:txBody>
          <a:bodyPr wrap="square" rtlCol="0">
            <a:spAutoFit/>
          </a:bodyPr>
          <a:lstStyle/>
          <a:p>
            <a:pPr>
              <a:lnSpc>
                <a:spcPct val="150000"/>
              </a:lnSpc>
            </a:pPr>
            <a:r>
              <a:rPr lang="pl-PL" b="1" dirty="0"/>
              <a:t>Zobaczymy tu</a:t>
            </a:r>
            <a:r>
              <a:rPr lang="pl-PL" b="1" dirty="0" smtClean="0"/>
              <a:t>:</a:t>
            </a:r>
          </a:p>
          <a:p>
            <a:pPr algn="ctr"/>
            <a:r>
              <a:rPr lang="pl-PL" sz="1600" i="1" dirty="0"/>
              <a:t>K</a:t>
            </a:r>
            <a:r>
              <a:rPr lang="pl-PL" sz="1600" i="1" dirty="0" smtClean="0"/>
              <a:t>oloseum </a:t>
            </a:r>
            <a:endParaRPr lang="pl-PL" sz="1600" dirty="0"/>
          </a:p>
          <a:p>
            <a:pPr algn="ctr"/>
            <a:r>
              <a:rPr lang="pl-PL" sz="1600" i="1" dirty="0"/>
              <a:t>F</a:t>
            </a:r>
            <a:r>
              <a:rPr lang="pl-PL" sz="1600" i="1" dirty="0" smtClean="0"/>
              <a:t>orum </a:t>
            </a:r>
            <a:r>
              <a:rPr lang="pl-PL" sz="1600" i="1" dirty="0"/>
              <a:t>R</a:t>
            </a:r>
            <a:r>
              <a:rPr lang="pl-PL" sz="1600" i="1" dirty="0" smtClean="0"/>
              <a:t>omanum</a:t>
            </a:r>
            <a:endParaRPr lang="pl-PL" sz="1600" dirty="0"/>
          </a:p>
          <a:p>
            <a:pPr algn="ctr"/>
            <a:r>
              <a:rPr lang="pl-PL" sz="1600" i="1" dirty="0"/>
              <a:t>Ł</a:t>
            </a:r>
            <a:r>
              <a:rPr lang="pl-PL" sz="1600" i="1" dirty="0" smtClean="0"/>
              <a:t>uk </a:t>
            </a:r>
            <a:r>
              <a:rPr lang="pl-PL" sz="1600" i="1" dirty="0"/>
              <a:t>Konstantyna</a:t>
            </a:r>
            <a:endParaRPr lang="pl-PL" sz="1600" dirty="0"/>
          </a:p>
          <a:p>
            <a:pPr algn="ctr"/>
            <a:r>
              <a:rPr lang="pl-PL" sz="1600" i="1" dirty="0"/>
              <a:t>P</a:t>
            </a:r>
            <a:r>
              <a:rPr lang="pl-PL" sz="1600" i="1" dirty="0" smtClean="0"/>
              <a:t>anteon</a:t>
            </a:r>
            <a:endParaRPr lang="pl-PL" sz="1600" dirty="0"/>
          </a:p>
          <a:p>
            <a:pPr algn="ctr"/>
            <a:r>
              <a:rPr lang="pl-PL" sz="1600" i="1" dirty="0" smtClean="0"/>
              <a:t>Piazza </a:t>
            </a:r>
            <a:r>
              <a:rPr lang="pl-PL" sz="1600" i="1" dirty="0"/>
              <a:t>di spanga</a:t>
            </a:r>
            <a:endParaRPr lang="pl-PL" sz="1600" dirty="0"/>
          </a:p>
          <a:p>
            <a:pPr algn="ctr"/>
            <a:r>
              <a:rPr lang="pl-PL" sz="1600" i="1" dirty="0"/>
              <a:t>Park villa borghese</a:t>
            </a:r>
            <a:endParaRPr lang="pl-PL" sz="1600" dirty="0"/>
          </a:p>
          <a:p>
            <a:pPr algn="ctr"/>
            <a:r>
              <a:rPr lang="pl-PL" sz="1600" i="1" dirty="0"/>
              <a:t>Schody hiszpańskie</a:t>
            </a:r>
            <a:endParaRPr lang="pl-PL" sz="1600" dirty="0"/>
          </a:p>
          <a:p>
            <a:pPr algn="ctr"/>
            <a:r>
              <a:rPr lang="pl-PL" sz="1600" i="1" dirty="0"/>
              <a:t>Bazylika Santa Croce in </a:t>
            </a:r>
            <a:r>
              <a:rPr lang="pl-PL" sz="1600" i="1" dirty="0" smtClean="0"/>
              <a:t>Gerusalemme</a:t>
            </a:r>
            <a:endParaRPr lang="pl-PL" sz="1600" dirty="0"/>
          </a:p>
          <a:p>
            <a:pPr algn="ctr"/>
            <a:r>
              <a:rPr lang="pl-PL" sz="1600" i="1" dirty="0"/>
              <a:t>Muzeum Dusz </a:t>
            </a:r>
            <a:r>
              <a:rPr lang="pl-PL" sz="1600" i="1" dirty="0" smtClean="0"/>
              <a:t>Czyśćcowych</a:t>
            </a:r>
            <a:endParaRPr lang="pl-PL" sz="1600" dirty="0"/>
          </a:p>
          <a:p>
            <a:pPr algn="ctr"/>
            <a:r>
              <a:rPr lang="pl-PL" sz="1600" i="1" dirty="0"/>
              <a:t>Ponte Milvio (Most miłości</a:t>
            </a:r>
            <a:r>
              <a:rPr lang="pl-PL" sz="1600" i="1" dirty="0" smtClean="0"/>
              <a:t>)</a:t>
            </a:r>
            <a:endParaRPr lang="pl-PL" sz="1600" dirty="0"/>
          </a:p>
          <a:p>
            <a:pPr algn="ctr"/>
            <a:r>
              <a:rPr lang="pl-PL" sz="1600" i="1" dirty="0"/>
              <a:t>bazylika św. Pawła za </a:t>
            </a:r>
            <a:r>
              <a:rPr lang="pl-PL" sz="1600" i="1" dirty="0" smtClean="0"/>
              <a:t>Murami</a:t>
            </a:r>
            <a:endParaRPr lang="pl-PL" sz="1600" dirty="0"/>
          </a:p>
        </p:txBody>
      </p:sp>
      <p:sp>
        <p:nvSpPr>
          <p:cNvPr id="26" name="pole tekstowe 25"/>
          <p:cNvSpPr txBox="1"/>
          <p:nvPr>
            <p:custDataLst>
              <p:tags r:id="rId12"/>
            </p:custDataLst>
          </p:nvPr>
        </p:nvSpPr>
        <p:spPr>
          <a:xfrm>
            <a:off x="5066060" y="1442393"/>
            <a:ext cx="3463200" cy="3277820"/>
          </a:xfrm>
          <a:prstGeom prst="rect">
            <a:avLst/>
          </a:prstGeom>
          <a:noFill/>
        </p:spPr>
        <p:txBody>
          <a:bodyPr wrap="square" rtlCol="0">
            <a:spAutoFit/>
          </a:bodyPr>
          <a:lstStyle/>
          <a:p>
            <a:r>
              <a:rPr lang="pl-PL" dirty="0"/>
              <a:t>Miasto-państwo europejskie, enklawa w Rzymie. Najmniejsze państwo świata pod względem powierzchni. Watykan to siedziba najwyższych władz Kościoła katolickiego, gdzie rezyduje papież.</a:t>
            </a:r>
          </a:p>
          <a:p>
            <a:pPr>
              <a:lnSpc>
                <a:spcPct val="150000"/>
              </a:lnSpc>
            </a:pPr>
            <a:r>
              <a:rPr lang="pl-PL" b="1" dirty="0"/>
              <a:t>Zobaczymy tu: </a:t>
            </a:r>
            <a:endParaRPr lang="pl-PL" dirty="0"/>
          </a:p>
          <a:p>
            <a:pPr algn="ctr"/>
            <a:r>
              <a:rPr lang="pl-PL" i="1" dirty="0"/>
              <a:t>plac św. Piotra</a:t>
            </a:r>
            <a:endParaRPr lang="pl-PL" dirty="0"/>
          </a:p>
          <a:p>
            <a:pPr algn="ctr"/>
            <a:r>
              <a:rPr lang="pl-PL" i="1" dirty="0"/>
              <a:t>Bazylika św. Piotra</a:t>
            </a:r>
            <a:endParaRPr lang="pl-PL" dirty="0"/>
          </a:p>
          <a:p>
            <a:pPr algn="ctr"/>
            <a:r>
              <a:rPr lang="pl-PL" i="1" dirty="0"/>
              <a:t>Muzeum </a:t>
            </a:r>
            <a:r>
              <a:rPr lang="pl-PL" i="1" dirty="0" smtClean="0"/>
              <a:t>watykańskie</a:t>
            </a:r>
            <a:endParaRPr lang="pl-PL" dirty="0"/>
          </a:p>
        </p:txBody>
      </p:sp>
      <p:sp>
        <p:nvSpPr>
          <p:cNvPr id="28" name="pole tekstowe 27"/>
          <p:cNvSpPr txBox="1"/>
          <p:nvPr>
            <p:custDataLst>
              <p:tags r:id="rId13"/>
            </p:custDataLst>
          </p:nvPr>
        </p:nvSpPr>
        <p:spPr>
          <a:xfrm>
            <a:off x="5066060" y="1417615"/>
            <a:ext cx="3463200" cy="3277820"/>
          </a:xfrm>
          <a:prstGeom prst="rect">
            <a:avLst/>
          </a:prstGeom>
          <a:noFill/>
        </p:spPr>
        <p:txBody>
          <a:bodyPr wrap="square" rtlCol="0">
            <a:spAutoFit/>
          </a:bodyPr>
          <a:lstStyle/>
          <a:p>
            <a:r>
              <a:rPr lang="pl-PL" dirty="0"/>
              <a:t>Jest to obecnie stolica pizzy oraz jedna z najwspanialszych skarbnic starorzymskich znalezisk archeologicznych. Dawniej Neapol był omijany ze względu na przestępczość lecz z biegiem czasu to się zmieniło.</a:t>
            </a:r>
          </a:p>
          <a:p>
            <a:pPr>
              <a:lnSpc>
                <a:spcPct val="150000"/>
              </a:lnSpc>
            </a:pPr>
            <a:r>
              <a:rPr lang="pl-PL" b="1" dirty="0"/>
              <a:t>Obecnie </a:t>
            </a:r>
            <a:r>
              <a:rPr lang="pl-PL" b="1" dirty="0" smtClean="0"/>
              <a:t>zobaczymy tu:</a:t>
            </a:r>
          </a:p>
          <a:p>
            <a:pPr algn="ctr"/>
            <a:r>
              <a:rPr lang="pl-PL" i="1" dirty="0" smtClean="0"/>
              <a:t>Pałac królewski</a:t>
            </a:r>
            <a:endParaRPr lang="pl-PL" dirty="0"/>
          </a:p>
          <a:p>
            <a:pPr algn="ctr"/>
            <a:r>
              <a:rPr lang="pl-PL" i="1" dirty="0"/>
              <a:t>Galeria Umberto I</a:t>
            </a:r>
            <a:endParaRPr lang="pl-PL" dirty="0"/>
          </a:p>
          <a:p>
            <a:pPr algn="ctr"/>
            <a:r>
              <a:rPr lang="pl-PL" i="1" dirty="0" smtClean="0"/>
              <a:t>Zatoka</a:t>
            </a:r>
            <a:endParaRPr lang="pl-PL" dirty="0"/>
          </a:p>
        </p:txBody>
      </p:sp>
      <p:sp>
        <p:nvSpPr>
          <p:cNvPr id="30" name="pole tekstowe 29"/>
          <p:cNvSpPr txBox="1"/>
          <p:nvPr>
            <p:custDataLst>
              <p:tags r:id="rId14"/>
            </p:custDataLst>
          </p:nvPr>
        </p:nvSpPr>
        <p:spPr>
          <a:xfrm>
            <a:off x="5066060" y="1442393"/>
            <a:ext cx="3463200" cy="3277820"/>
          </a:xfrm>
          <a:prstGeom prst="rect">
            <a:avLst/>
          </a:prstGeom>
          <a:noFill/>
        </p:spPr>
        <p:txBody>
          <a:bodyPr wrap="square" rtlCol="0">
            <a:spAutoFit/>
          </a:bodyPr>
          <a:lstStyle/>
          <a:p>
            <a:r>
              <a:rPr lang="pl-PL" dirty="0"/>
              <a:t>Miejscowość i gmina we Włoszech na Sycylii. Palermo powstało już w starożytności, jako kolonia fenicka. Dziś jest kulturalną, gospodarczą i turystyczną stolicą Sycylii</a:t>
            </a:r>
            <a:r>
              <a:rPr lang="pl-PL" dirty="0" smtClean="0"/>
              <a:t>.</a:t>
            </a:r>
          </a:p>
          <a:p>
            <a:pPr>
              <a:lnSpc>
                <a:spcPct val="150000"/>
              </a:lnSpc>
            </a:pPr>
            <a:r>
              <a:rPr lang="pl-PL" b="1" dirty="0" smtClean="0"/>
              <a:t>Zobaczymy </a:t>
            </a:r>
            <a:r>
              <a:rPr lang="pl-PL" b="1" dirty="0"/>
              <a:t>tu</a:t>
            </a:r>
            <a:r>
              <a:rPr lang="pl-PL" b="1" dirty="0" smtClean="0"/>
              <a:t>:</a:t>
            </a:r>
          </a:p>
          <a:p>
            <a:pPr algn="ctr"/>
            <a:r>
              <a:rPr lang="it-IT" i="1" dirty="0"/>
              <a:t>Kościół San Domenico</a:t>
            </a:r>
            <a:endParaRPr lang="it-IT" dirty="0"/>
          </a:p>
          <a:p>
            <a:pPr algn="ctr"/>
            <a:r>
              <a:rPr lang="it-IT" i="1" dirty="0"/>
              <a:t>Piazza Pretoria</a:t>
            </a:r>
            <a:endParaRPr lang="it-IT" dirty="0"/>
          </a:p>
          <a:p>
            <a:pPr algn="ctr"/>
            <a:r>
              <a:rPr lang="it-IT" i="1" dirty="0"/>
              <a:t>I Quattro Canti</a:t>
            </a:r>
            <a:endParaRPr lang="it-IT" dirty="0"/>
          </a:p>
          <a:p>
            <a:pPr algn="ctr"/>
            <a:r>
              <a:rPr lang="it-IT" i="1" dirty="0"/>
              <a:t>Kościół S. </a:t>
            </a:r>
            <a:r>
              <a:rPr lang="it-IT" i="1" dirty="0" smtClean="0"/>
              <a:t>Giuseppe</a:t>
            </a:r>
            <a:endParaRPr lang="it-IT" dirty="0"/>
          </a:p>
        </p:txBody>
      </p:sp>
      <p:sp>
        <p:nvSpPr>
          <p:cNvPr id="2" name="Tytuł 1"/>
          <p:cNvSpPr>
            <a:spLocks noGrp="1"/>
          </p:cNvSpPr>
          <p:nvPr>
            <p:ph type="title"/>
            <p:custDataLst>
              <p:tags r:id="rId15"/>
            </p:custDataLst>
          </p:nvPr>
        </p:nvSpPr>
        <p:spPr/>
        <p:txBody>
          <a:bodyPr/>
          <a:lstStyle/>
          <a:p>
            <a:pPr algn="ctr"/>
            <a:r>
              <a:rPr lang="pl-PL" dirty="0" smtClean="0"/>
              <a:t>Nasza wycieczka po Włochach</a:t>
            </a:r>
            <a:endParaRPr lang="pl-PL" dirty="0"/>
          </a:p>
        </p:txBody>
      </p:sp>
      <p:pic>
        <p:nvPicPr>
          <p:cNvPr id="1026" name="Picture 2" descr="D:\Moje pliki\Dokumenty\Projekty\Projekt gimnazjalny\mapa_wycieczki_4.png"/>
          <p:cNvPicPr>
            <a:picLocks noChangeAspect="1" noChangeArrowheads="1"/>
          </p:cNvPicPr>
          <p:nvPr>
            <p:custDataLst>
              <p:tags r:id="rId16"/>
            </p:custDataLst>
          </p:nvPr>
        </p:nvPicPr>
        <p:blipFill>
          <a:blip r:embed="rId64">
            <a:extLst>
              <a:ext uri="{28A0092B-C50C-407E-A947-70E740481C1C}">
                <a14:useLocalDpi xmlns:a14="http://schemas.microsoft.com/office/drawing/2010/main" val="0"/>
              </a:ext>
            </a:extLst>
          </a:blip>
          <a:srcRect/>
          <a:stretch>
            <a:fillRect/>
          </a:stretch>
        </p:blipFill>
        <p:spPr bwMode="auto">
          <a:xfrm>
            <a:off x="612775" y="980728"/>
            <a:ext cx="3401177" cy="3977118"/>
          </a:xfrm>
          <a:prstGeom prst="rect">
            <a:avLst/>
          </a:prstGeom>
          <a:noFill/>
          <a:extLst>
            <a:ext uri="{909E8E84-426E-40DD-AFC4-6F175D3DCCD1}">
              <a14:hiddenFill xmlns:a14="http://schemas.microsoft.com/office/drawing/2010/main">
                <a:solidFill>
                  <a:srgbClr val="FFFFFF"/>
                </a:solidFill>
              </a14:hiddenFill>
            </a:ext>
          </a:extLst>
        </p:spPr>
      </p:pic>
      <p:sp>
        <p:nvSpPr>
          <p:cNvPr id="3" name="pole tekstowe 2"/>
          <p:cNvSpPr txBox="1"/>
          <p:nvPr>
            <p:custDataLst>
              <p:tags r:id="rId17"/>
            </p:custDataLst>
          </p:nvPr>
        </p:nvSpPr>
        <p:spPr>
          <a:xfrm>
            <a:off x="5076056" y="956538"/>
            <a:ext cx="3453368" cy="461665"/>
          </a:xfrm>
          <a:prstGeom prst="rect">
            <a:avLst/>
          </a:prstGeom>
          <a:noFill/>
        </p:spPr>
        <p:txBody>
          <a:bodyPr wrap="square" rtlCol="0">
            <a:spAutoFit/>
          </a:bodyPr>
          <a:lstStyle/>
          <a:p>
            <a:pPr algn="ctr"/>
            <a:r>
              <a:rPr lang="pl-PL" sz="2400" b="1" dirty="0" smtClean="0"/>
              <a:t>Mediolan</a:t>
            </a:r>
            <a:endParaRPr lang="pl-PL" sz="2400" b="1" dirty="0"/>
          </a:p>
        </p:txBody>
      </p:sp>
      <p:pic>
        <p:nvPicPr>
          <p:cNvPr id="1029" name="Picture 5" descr="D:\Moje pliki\Dokumenty\Projekty\Projekt gimnazjalny\zdięcia projekt\Mediolan katedra.jpg"/>
          <p:cNvPicPr>
            <a:picLocks noChangeAspect="1" noChangeArrowheads="1"/>
          </p:cNvPicPr>
          <p:nvPr>
            <p:custDataLst>
              <p:tags r:id="rId18"/>
            </p:custDataLst>
          </p:nvPr>
        </p:nvPicPr>
        <p:blipFill>
          <a:blip r:embed="rId65" cstate="print">
            <a:extLst>
              <a:ext uri="{28A0092B-C50C-407E-A947-70E740481C1C}">
                <a14:useLocalDpi xmlns:a14="http://schemas.microsoft.com/office/drawing/2010/main" val="0"/>
              </a:ext>
            </a:extLst>
          </a:blip>
          <a:srcRect/>
          <a:stretch>
            <a:fillRect/>
          </a:stretch>
        </p:blipFill>
        <p:spPr bwMode="auto">
          <a:xfrm>
            <a:off x="4427984" y="5209603"/>
            <a:ext cx="1783406" cy="152481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D:\Moje pliki\Dokumenty\Projekty\Projekt gimnazjalny\zdięcia projekt\galeria_WE2.jpg"/>
          <p:cNvPicPr>
            <a:picLocks noChangeAspect="1" noChangeArrowheads="1"/>
          </p:cNvPicPr>
          <p:nvPr>
            <p:custDataLst>
              <p:tags r:id="rId19"/>
            </p:custDataLst>
          </p:nvPr>
        </p:nvPicPr>
        <p:blipFill>
          <a:blip r:embed="rId66" cstate="print">
            <a:extLst>
              <a:ext uri="{28A0092B-C50C-407E-A947-70E740481C1C}">
                <a14:useLocalDpi xmlns:a14="http://schemas.microsoft.com/office/drawing/2010/main" val="0"/>
              </a:ext>
            </a:extLst>
          </a:blip>
          <a:srcRect/>
          <a:stretch>
            <a:fillRect/>
          </a:stretch>
        </p:blipFill>
        <p:spPr bwMode="auto">
          <a:xfrm>
            <a:off x="6660232" y="5209604"/>
            <a:ext cx="2279794" cy="1524810"/>
          </a:xfrm>
          <a:prstGeom prst="rect">
            <a:avLst/>
          </a:prstGeom>
          <a:noFill/>
          <a:extLst>
            <a:ext uri="{909E8E84-426E-40DD-AFC4-6F175D3DCCD1}">
              <a14:hiddenFill xmlns:a14="http://schemas.microsoft.com/office/drawing/2010/main">
                <a:solidFill>
                  <a:srgbClr val="FFFFFF"/>
                </a:solidFill>
              </a14:hiddenFill>
            </a:ext>
          </a:extLst>
        </p:spPr>
      </p:pic>
      <p:pic>
        <p:nvPicPr>
          <p:cNvPr id="1031" name="Picture 7" descr="D:\Moje pliki\Dokumenty\Projekty\Projekt gimnazjalny\zdięcia projekt\freski_LDV.jpg"/>
          <p:cNvPicPr>
            <a:picLocks noChangeAspect="1" noChangeArrowheads="1"/>
          </p:cNvPicPr>
          <p:nvPr>
            <p:custDataLst>
              <p:tags r:id="rId20"/>
            </p:custDataLst>
          </p:nvPr>
        </p:nvPicPr>
        <p:blipFill>
          <a:blip r:embed="rId67" cstate="print">
            <a:extLst>
              <a:ext uri="{28A0092B-C50C-407E-A947-70E740481C1C}">
                <a14:useLocalDpi xmlns:a14="http://schemas.microsoft.com/office/drawing/2010/main" val="0"/>
              </a:ext>
            </a:extLst>
          </a:blip>
          <a:srcRect/>
          <a:stretch>
            <a:fillRect/>
          </a:stretch>
        </p:blipFill>
        <p:spPr bwMode="auto">
          <a:xfrm>
            <a:off x="155575" y="5209604"/>
            <a:ext cx="3849948" cy="1524811"/>
          </a:xfrm>
          <a:prstGeom prst="rect">
            <a:avLst/>
          </a:prstGeom>
          <a:noFill/>
          <a:extLst>
            <a:ext uri="{909E8E84-426E-40DD-AFC4-6F175D3DCCD1}">
              <a14:hiddenFill xmlns:a14="http://schemas.microsoft.com/office/drawing/2010/main">
                <a:solidFill>
                  <a:srgbClr val="FFFFFF"/>
                </a:solidFill>
              </a14:hiddenFill>
            </a:ext>
          </a:extLst>
        </p:spPr>
      </p:pic>
      <p:pic>
        <p:nvPicPr>
          <p:cNvPr id="1035" name="Picture 11" descr="Plik:Ala dell'Arena di Verona.jpg"/>
          <p:cNvPicPr>
            <a:picLocks noChangeAspect="1" noChangeArrowheads="1"/>
          </p:cNvPicPr>
          <p:nvPr>
            <p:custDataLst>
              <p:tags r:id="rId21"/>
            </p:custDataLst>
          </p:nvPr>
        </p:nvPicPr>
        <p:blipFill>
          <a:blip r:embed="rId68" cstate="print">
            <a:extLst>
              <a:ext uri="{28A0092B-C50C-407E-A947-70E740481C1C}">
                <a14:useLocalDpi xmlns:a14="http://schemas.microsoft.com/office/drawing/2010/main" val="0"/>
              </a:ext>
            </a:extLst>
          </a:blip>
          <a:srcRect/>
          <a:stretch>
            <a:fillRect/>
          </a:stretch>
        </p:blipFill>
        <p:spPr bwMode="auto">
          <a:xfrm>
            <a:off x="4039600" y="5217181"/>
            <a:ext cx="2281555" cy="1517234"/>
          </a:xfrm>
          <a:prstGeom prst="rect">
            <a:avLst/>
          </a:prstGeom>
          <a:noFill/>
          <a:extLst>
            <a:ext uri="{909E8E84-426E-40DD-AFC4-6F175D3DCCD1}">
              <a14:hiddenFill xmlns:a14="http://schemas.microsoft.com/office/drawing/2010/main">
                <a:solidFill>
                  <a:srgbClr val="FFFFFF"/>
                </a:solidFill>
              </a14:hiddenFill>
            </a:ext>
          </a:extLst>
        </p:spPr>
      </p:pic>
      <p:pic>
        <p:nvPicPr>
          <p:cNvPr id="1039" name="Picture 15" descr="Plik:Balcone della casa di Giulietta.jpg"/>
          <p:cNvPicPr>
            <a:picLocks noChangeAspect="1" noChangeArrowheads="1"/>
          </p:cNvPicPr>
          <p:nvPr>
            <p:custDataLst>
              <p:tags r:id="rId22"/>
            </p:custDataLst>
          </p:nvPr>
        </p:nvPicPr>
        <p:blipFill>
          <a:blip r:embed="rId69" cstate="print">
            <a:extLst>
              <a:ext uri="{28A0092B-C50C-407E-A947-70E740481C1C}">
                <a14:useLocalDpi xmlns:a14="http://schemas.microsoft.com/office/drawing/2010/main" val="0"/>
              </a:ext>
            </a:extLst>
          </a:blip>
          <a:srcRect/>
          <a:stretch>
            <a:fillRect/>
          </a:stretch>
        </p:blipFill>
        <p:spPr bwMode="auto">
          <a:xfrm>
            <a:off x="2771800" y="5217181"/>
            <a:ext cx="1008112" cy="1517234"/>
          </a:xfrm>
          <a:prstGeom prst="rect">
            <a:avLst/>
          </a:prstGeom>
          <a:noFill/>
          <a:extLst>
            <a:ext uri="{909E8E84-426E-40DD-AFC4-6F175D3DCCD1}">
              <a14:hiddenFill xmlns:a14="http://schemas.microsoft.com/office/drawing/2010/main">
                <a:solidFill>
                  <a:srgbClr val="FFFFFF"/>
                </a:solidFill>
              </a14:hiddenFill>
            </a:ext>
          </a:extLst>
        </p:spPr>
      </p:pic>
      <p:pic>
        <p:nvPicPr>
          <p:cNvPr id="1037" name="Picture 13" descr="Plik:Piazza dei Signori.jpg"/>
          <p:cNvPicPr>
            <a:picLocks noChangeAspect="1" noChangeArrowheads="1"/>
          </p:cNvPicPr>
          <p:nvPr>
            <p:custDataLst>
              <p:tags r:id="rId23"/>
            </p:custDataLst>
          </p:nvPr>
        </p:nvPicPr>
        <p:blipFill>
          <a:blip r:embed="rId70" cstate="print">
            <a:extLst>
              <a:ext uri="{28A0092B-C50C-407E-A947-70E740481C1C}">
                <a14:useLocalDpi xmlns:a14="http://schemas.microsoft.com/office/drawing/2010/main" val="0"/>
              </a:ext>
            </a:extLst>
          </a:blip>
          <a:srcRect/>
          <a:stretch>
            <a:fillRect/>
          </a:stretch>
        </p:blipFill>
        <p:spPr bwMode="auto">
          <a:xfrm>
            <a:off x="155575" y="5209602"/>
            <a:ext cx="2276975" cy="1514189"/>
          </a:xfrm>
          <a:prstGeom prst="rect">
            <a:avLst/>
          </a:prstGeom>
          <a:noFill/>
          <a:extLst>
            <a:ext uri="{909E8E84-426E-40DD-AFC4-6F175D3DCCD1}">
              <a14:hiddenFill xmlns:a14="http://schemas.microsoft.com/office/drawing/2010/main">
                <a:solidFill>
                  <a:srgbClr val="FFFFFF"/>
                </a:solidFill>
              </a14:hiddenFill>
            </a:ext>
          </a:extLst>
        </p:spPr>
      </p:pic>
      <p:pic>
        <p:nvPicPr>
          <p:cNvPr id="1041" name="Picture 17" descr="kościół Św. Zenona - National Geographic PL"/>
          <p:cNvPicPr>
            <a:picLocks noChangeAspect="1" noChangeArrowheads="1"/>
          </p:cNvPicPr>
          <p:nvPr>
            <p:custDataLst>
              <p:tags r:id="rId24"/>
            </p:custDataLst>
          </p:nvPr>
        </p:nvPicPr>
        <p:blipFill>
          <a:blip r:embed="rId71">
            <a:extLst>
              <a:ext uri="{28A0092B-C50C-407E-A947-70E740481C1C}">
                <a14:useLocalDpi xmlns:a14="http://schemas.microsoft.com/office/drawing/2010/main" val="0"/>
              </a:ext>
            </a:extLst>
          </a:blip>
          <a:srcRect/>
          <a:stretch>
            <a:fillRect/>
          </a:stretch>
        </p:blipFill>
        <p:spPr bwMode="auto">
          <a:xfrm>
            <a:off x="6699702" y="5220227"/>
            <a:ext cx="2200854" cy="1514188"/>
          </a:xfrm>
          <a:prstGeom prst="rect">
            <a:avLst/>
          </a:prstGeom>
          <a:noFill/>
          <a:extLst>
            <a:ext uri="{909E8E84-426E-40DD-AFC4-6F175D3DCCD1}">
              <a14:hiddenFill xmlns:a14="http://schemas.microsoft.com/office/drawing/2010/main">
                <a:solidFill>
                  <a:srgbClr val="FFFFFF"/>
                </a:solidFill>
              </a14:hiddenFill>
            </a:ext>
          </a:extLst>
        </p:spPr>
      </p:pic>
      <p:sp>
        <p:nvSpPr>
          <p:cNvPr id="11" name="pole tekstowe 10"/>
          <p:cNvSpPr txBox="1"/>
          <p:nvPr>
            <p:custDataLst>
              <p:tags r:id="rId25"/>
            </p:custDataLst>
          </p:nvPr>
        </p:nvSpPr>
        <p:spPr>
          <a:xfrm>
            <a:off x="5066060" y="955953"/>
            <a:ext cx="3463364" cy="461665"/>
          </a:xfrm>
          <a:prstGeom prst="rect">
            <a:avLst/>
          </a:prstGeom>
          <a:noFill/>
        </p:spPr>
        <p:txBody>
          <a:bodyPr wrap="square" rtlCol="0">
            <a:spAutoFit/>
          </a:bodyPr>
          <a:lstStyle/>
          <a:p>
            <a:pPr algn="ctr"/>
            <a:r>
              <a:rPr lang="pl-PL" sz="2400" b="1" dirty="0" smtClean="0"/>
              <a:t>Werona</a:t>
            </a:r>
            <a:endParaRPr lang="pl-PL" sz="2400" b="1" dirty="0"/>
          </a:p>
        </p:txBody>
      </p:sp>
      <p:sp>
        <p:nvSpPr>
          <p:cNvPr id="12" name="pole tekstowe 11"/>
          <p:cNvSpPr txBox="1"/>
          <p:nvPr>
            <p:custDataLst>
              <p:tags r:id="rId26"/>
            </p:custDataLst>
          </p:nvPr>
        </p:nvSpPr>
        <p:spPr>
          <a:xfrm>
            <a:off x="5066060" y="980728"/>
            <a:ext cx="3463200" cy="461665"/>
          </a:xfrm>
          <a:prstGeom prst="rect">
            <a:avLst/>
          </a:prstGeom>
          <a:noFill/>
        </p:spPr>
        <p:txBody>
          <a:bodyPr wrap="square" rtlCol="0">
            <a:spAutoFit/>
          </a:bodyPr>
          <a:lstStyle/>
          <a:p>
            <a:pPr algn="ctr"/>
            <a:r>
              <a:rPr lang="pl-PL" sz="2400" b="1" dirty="0" smtClean="0"/>
              <a:t>Wenecja</a:t>
            </a:r>
            <a:endParaRPr lang="pl-PL" sz="2400" b="1" dirty="0"/>
          </a:p>
        </p:txBody>
      </p:sp>
      <p:pic>
        <p:nvPicPr>
          <p:cNvPr id="1042" name="Picture 18" descr="D:\Moje pliki\Dokumenty\Projekty\Projekt gimnazjalny\zdięcia projekt\włochy wenecja.jpg"/>
          <p:cNvPicPr>
            <a:picLocks noChangeAspect="1" noChangeArrowheads="1"/>
          </p:cNvPicPr>
          <p:nvPr>
            <p:custDataLst>
              <p:tags r:id="rId27"/>
            </p:custDataLst>
          </p:nvPr>
        </p:nvPicPr>
        <p:blipFill>
          <a:blip r:embed="rId72" cstate="print">
            <a:extLst>
              <a:ext uri="{28A0092B-C50C-407E-A947-70E740481C1C}">
                <a14:useLocalDpi xmlns:a14="http://schemas.microsoft.com/office/drawing/2010/main" val="0"/>
              </a:ext>
            </a:extLst>
          </a:blip>
          <a:srcRect/>
          <a:stretch>
            <a:fillRect/>
          </a:stretch>
        </p:blipFill>
        <p:spPr bwMode="auto">
          <a:xfrm>
            <a:off x="155575" y="5204293"/>
            <a:ext cx="2040161" cy="1530121"/>
          </a:xfrm>
          <a:prstGeom prst="rect">
            <a:avLst/>
          </a:prstGeom>
          <a:noFill/>
          <a:extLst>
            <a:ext uri="{909E8E84-426E-40DD-AFC4-6F175D3DCCD1}">
              <a14:hiddenFill xmlns:a14="http://schemas.microsoft.com/office/drawing/2010/main">
                <a:solidFill>
                  <a:srgbClr val="FFFFFF"/>
                </a:solidFill>
              </a14:hiddenFill>
            </a:ext>
          </a:extLst>
        </p:spPr>
      </p:pic>
      <p:pic>
        <p:nvPicPr>
          <p:cNvPr id="1043" name="Picture 19" descr="D:\Moje pliki\Dokumenty\Projekty\Projekt gimnazjalny\zdięcia projekt\włochy wenecja2.jpg"/>
          <p:cNvPicPr>
            <a:picLocks noChangeAspect="1" noChangeArrowheads="1"/>
          </p:cNvPicPr>
          <p:nvPr>
            <p:custDataLst>
              <p:tags r:id="rId28"/>
            </p:custDataLst>
          </p:nvPr>
        </p:nvPicPr>
        <p:blipFill>
          <a:blip r:embed="rId73" cstate="print">
            <a:extLst>
              <a:ext uri="{28A0092B-C50C-407E-A947-70E740481C1C}">
                <a14:useLocalDpi xmlns:a14="http://schemas.microsoft.com/office/drawing/2010/main" val="0"/>
              </a:ext>
            </a:extLst>
          </a:blip>
          <a:srcRect/>
          <a:stretch>
            <a:fillRect/>
          </a:stretch>
        </p:blipFill>
        <p:spPr bwMode="auto">
          <a:xfrm>
            <a:off x="6901919" y="5209604"/>
            <a:ext cx="2038107" cy="1528581"/>
          </a:xfrm>
          <a:prstGeom prst="rect">
            <a:avLst/>
          </a:prstGeom>
          <a:noFill/>
          <a:extLst>
            <a:ext uri="{909E8E84-426E-40DD-AFC4-6F175D3DCCD1}">
              <a14:hiddenFill xmlns:a14="http://schemas.microsoft.com/office/drawing/2010/main">
                <a:solidFill>
                  <a:srgbClr val="FFFFFF"/>
                </a:solidFill>
              </a14:hiddenFill>
            </a:ext>
          </a:extLst>
        </p:spPr>
      </p:pic>
      <p:pic>
        <p:nvPicPr>
          <p:cNvPr id="1045" name="Picture 21" descr="Plik:Venezia piazza s.Marco 2.JPG"/>
          <p:cNvPicPr>
            <a:picLocks noChangeAspect="1" noChangeArrowheads="1"/>
          </p:cNvPicPr>
          <p:nvPr>
            <p:custDataLst>
              <p:tags r:id="rId29"/>
            </p:custDataLst>
          </p:nvPr>
        </p:nvPicPr>
        <p:blipFill>
          <a:blip r:embed="rId74" cstate="print">
            <a:extLst>
              <a:ext uri="{28A0092B-C50C-407E-A947-70E740481C1C}">
                <a14:useLocalDpi xmlns:a14="http://schemas.microsoft.com/office/drawing/2010/main" val="0"/>
              </a:ext>
            </a:extLst>
          </a:blip>
          <a:srcRect/>
          <a:stretch>
            <a:fillRect/>
          </a:stretch>
        </p:blipFill>
        <p:spPr bwMode="auto">
          <a:xfrm>
            <a:off x="3563888" y="5204292"/>
            <a:ext cx="2040162" cy="1530121"/>
          </a:xfrm>
          <a:prstGeom prst="rect">
            <a:avLst/>
          </a:prstGeom>
          <a:noFill/>
          <a:extLst>
            <a:ext uri="{909E8E84-426E-40DD-AFC4-6F175D3DCCD1}">
              <a14:hiddenFill xmlns:a14="http://schemas.microsoft.com/office/drawing/2010/main">
                <a:solidFill>
                  <a:srgbClr val="FFFFFF"/>
                </a:solidFill>
              </a14:hiddenFill>
            </a:ext>
          </a:extLst>
        </p:spPr>
      </p:pic>
      <p:sp>
        <p:nvSpPr>
          <p:cNvPr id="15" name="pole tekstowe 14"/>
          <p:cNvSpPr txBox="1"/>
          <p:nvPr>
            <p:custDataLst>
              <p:tags r:id="rId30"/>
            </p:custDataLst>
          </p:nvPr>
        </p:nvSpPr>
        <p:spPr>
          <a:xfrm>
            <a:off x="5076056" y="955952"/>
            <a:ext cx="3463200" cy="461665"/>
          </a:xfrm>
          <a:prstGeom prst="rect">
            <a:avLst/>
          </a:prstGeom>
          <a:noFill/>
        </p:spPr>
        <p:txBody>
          <a:bodyPr wrap="square" rtlCol="0">
            <a:spAutoFit/>
          </a:bodyPr>
          <a:lstStyle/>
          <a:p>
            <a:pPr algn="ctr"/>
            <a:r>
              <a:rPr lang="pl-PL" sz="2400" b="1" dirty="0" smtClean="0"/>
              <a:t>Bolonia</a:t>
            </a:r>
            <a:endParaRPr lang="pl-PL" sz="2400" b="1" dirty="0"/>
          </a:p>
        </p:txBody>
      </p:sp>
      <p:pic>
        <p:nvPicPr>
          <p:cNvPr id="1047" name="Picture 23" descr="http://www.allarocca.com/Public/FCKeditor/Image/Museo-Civico-Archeologico-Bologna.jpg"/>
          <p:cNvPicPr>
            <a:picLocks noChangeAspect="1" noChangeArrowheads="1"/>
          </p:cNvPicPr>
          <p:nvPr>
            <p:custDataLst>
              <p:tags r:id="rId31"/>
            </p:custDataLst>
          </p:nvPr>
        </p:nvPicPr>
        <p:blipFill>
          <a:blip r:embed="rId75">
            <a:extLst>
              <a:ext uri="{28A0092B-C50C-407E-A947-70E740481C1C}">
                <a14:useLocalDpi xmlns:a14="http://schemas.microsoft.com/office/drawing/2010/main" val="0"/>
              </a:ext>
            </a:extLst>
          </a:blip>
          <a:srcRect/>
          <a:stretch>
            <a:fillRect/>
          </a:stretch>
        </p:blipFill>
        <p:spPr bwMode="auto">
          <a:xfrm>
            <a:off x="155575" y="5189595"/>
            <a:ext cx="1487706" cy="1534196"/>
          </a:xfrm>
          <a:prstGeom prst="rect">
            <a:avLst/>
          </a:prstGeom>
          <a:noFill/>
          <a:extLst>
            <a:ext uri="{909E8E84-426E-40DD-AFC4-6F175D3DCCD1}">
              <a14:hiddenFill xmlns:a14="http://schemas.microsoft.com/office/drawing/2010/main">
                <a:solidFill>
                  <a:srgbClr val="FFFFFF"/>
                </a:solidFill>
              </a14:hiddenFill>
            </a:ext>
          </a:extLst>
        </p:spPr>
      </p:pic>
      <p:pic>
        <p:nvPicPr>
          <p:cNvPr id="1049" name="Picture 25" descr="http://www.italia-italia.pl/Image/miasta/bolonia/19.jpg"/>
          <p:cNvPicPr>
            <a:picLocks noChangeAspect="1" noChangeArrowheads="1"/>
          </p:cNvPicPr>
          <p:nvPr>
            <p:custDataLst>
              <p:tags r:id="rId32"/>
            </p:custDataLst>
          </p:nvPr>
        </p:nvPicPr>
        <p:blipFill>
          <a:blip r:embed="rId76" cstate="print">
            <a:extLst>
              <a:ext uri="{28A0092B-C50C-407E-A947-70E740481C1C}">
                <a14:useLocalDpi xmlns:a14="http://schemas.microsoft.com/office/drawing/2010/main" val="0"/>
              </a:ext>
            </a:extLst>
          </a:blip>
          <a:srcRect/>
          <a:stretch>
            <a:fillRect/>
          </a:stretch>
        </p:blipFill>
        <p:spPr bwMode="auto">
          <a:xfrm>
            <a:off x="3459986" y="5214164"/>
            <a:ext cx="2247965" cy="1498643"/>
          </a:xfrm>
          <a:prstGeom prst="rect">
            <a:avLst/>
          </a:prstGeom>
          <a:noFill/>
          <a:extLst>
            <a:ext uri="{909E8E84-426E-40DD-AFC4-6F175D3DCCD1}">
              <a14:hiddenFill xmlns:a14="http://schemas.microsoft.com/office/drawing/2010/main">
                <a:solidFill>
                  <a:srgbClr val="FFFFFF"/>
                </a:solidFill>
              </a14:hiddenFill>
            </a:ext>
          </a:extLst>
        </p:spPr>
      </p:pic>
      <p:pic>
        <p:nvPicPr>
          <p:cNvPr id="1051" name="Picture 27" descr="http://www.zgapa.pl/zgapedia/data_pictures/_uploads_wiki/b/Bazylika_sw_Franciszka_kosciol_gorny.jpg"/>
          <p:cNvPicPr>
            <a:picLocks noChangeAspect="1" noChangeArrowheads="1"/>
          </p:cNvPicPr>
          <p:nvPr>
            <p:custDataLst>
              <p:tags r:id="rId33"/>
            </p:custDataLst>
          </p:nvPr>
        </p:nvPicPr>
        <p:blipFill>
          <a:blip r:embed="rId77" cstate="print">
            <a:extLst>
              <a:ext uri="{28A0092B-C50C-407E-A947-70E740481C1C}">
                <a14:useLocalDpi xmlns:a14="http://schemas.microsoft.com/office/drawing/2010/main" val="0"/>
              </a:ext>
            </a:extLst>
          </a:blip>
          <a:srcRect/>
          <a:stretch>
            <a:fillRect/>
          </a:stretch>
        </p:blipFill>
        <p:spPr bwMode="auto">
          <a:xfrm>
            <a:off x="7781658" y="5189595"/>
            <a:ext cx="1156997" cy="1542663"/>
          </a:xfrm>
          <a:prstGeom prst="rect">
            <a:avLst/>
          </a:prstGeom>
          <a:noFill/>
          <a:extLst>
            <a:ext uri="{909E8E84-426E-40DD-AFC4-6F175D3DCCD1}">
              <a14:hiddenFill xmlns:a14="http://schemas.microsoft.com/office/drawing/2010/main">
                <a:solidFill>
                  <a:srgbClr val="FFFFFF"/>
                </a:solidFill>
              </a14:hiddenFill>
            </a:ext>
          </a:extLst>
        </p:spPr>
      </p:pic>
      <p:sp>
        <p:nvSpPr>
          <p:cNvPr id="17" name="pole tekstowe 16"/>
          <p:cNvSpPr txBox="1"/>
          <p:nvPr>
            <p:custDataLst>
              <p:tags r:id="rId34"/>
            </p:custDataLst>
          </p:nvPr>
        </p:nvSpPr>
        <p:spPr>
          <a:xfrm>
            <a:off x="5066060" y="980727"/>
            <a:ext cx="3463200" cy="461665"/>
          </a:xfrm>
          <a:prstGeom prst="rect">
            <a:avLst/>
          </a:prstGeom>
          <a:noFill/>
        </p:spPr>
        <p:txBody>
          <a:bodyPr wrap="square" rtlCol="0">
            <a:spAutoFit/>
          </a:bodyPr>
          <a:lstStyle/>
          <a:p>
            <a:pPr algn="ctr"/>
            <a:r>
              <a:rPr lang="pl-PL" sz="2400" b="1" dirty="0" smtClean="0"/>
              <a:t>Florencja</a:t>
            </a:r>
            <a:endParaRPr lang="pl-PL" sz="2400" b="1" dirty="0"/>
          </a:p>
        </p:txBody>
      </p:sp>
      <p:pic>
        <p:nvPicPr>
          <p:cNvPr id="1057" name="Picture 33" descr="http://www.urbanmoms.ca/chef_dad/Piazza%20from%20roof%20of%20Loggia.jpg"/>
          <p:cNvPicPr>
            <a:picLocks noChangeAspect="1" noChangeArrowheads="1"/>
          </p:cNvPicPr>
          <p:nvPr>
            <p:custDataLst>
              <p:tags r:id="rId35"/>
            </p:custDataLst>
          </p:nvPr>
        </p:nvPicPr>
        <p:blipFill rotWithShape="1">
          <a:blip r:embed="rId78" cstate="print">
            <a:extLst>
              <a:ext uri="{28A0092B-C50C-407E-A947-70E740481C1C}">
                <a14:useLocalDpi xmlns:a14="http://schemas.microsoft.com/office/drawing/2010/main" val="0"/>
              </a:ext>
            </a:extLst>
          </a:blip>
          <a:srcRect l="1231" t="2120" r="1340" b="2288"/>
          <a:stretch/>
        </p:blipFill>
        <p:spPr bwMode="auto">
          <a:xfrm>
            <a:off x="155575" y="5239062"/>
            <a:ext cx="2284331" cy="1518176"/>
          </a:xfrm>
          <a:prstGeom prst="rect">
            <a:avLst/>
          </a:prstGeom>
          <a:noFill/>
          <a:extLst>
            <a:ext uri="{909E8E84-426E-40DD-AFC4-6F175D3DCCD1}">
              <a14:hiddenFill xmlns:a14="http://schemas.microsoft.com/office/drawing/2010/main">
                <a:solidFill>
                  <a:srgbClr val="FFFFFF"/>
                </a:solidFill>
              </a14:hiddenFill>
            </a:ext>
          </a:extLst>
        </p:spPr>
      </p:pic>
      <p:pic>
        <p:nvPicPr>
          <p:cNvPr id="1059" name="Picture 35" descr="http://www.panstwa.com/zabytki_zdj/palac_vecchio.jpg"/>
          <p:cNvPicPr>
            <a:picLocks noChangeAspect="1" noChangeArrowheads="1"/>
          </p:cNvPicPr>
          <p:nvPr>
            <p:custDataLst>
              <p:tags r:id="rId36"/>
            </p:custDataLst>
          </p:nvPr>
        </p:nvPicPr>
        <p:blipFill>
          <a:blip r:embed="rId79">
            <a:extLst>
              <a:ext uri="{28A0092B-C50C-407E-A947-70E740481C1C}">
                <a14:useLocalDpi xmlns:a14="http://schemas.microsoft.com/office/drawing/2010/main" val="0"/>
              </a:ext>
            </a:extLst>
          </a:blip>
          <a:srcRect/>
          <a:stretch>
            <a:fillRect/>
          </a:stretch>
        </p:blipFill>
        <p:spPr bwMode="auto">
          <a:xfrm>
            <a:off x="2771800" y="5220227"/>
            <a:ext cx="1136777" cy="1514188"/>
          </a:xfrm>
          <a:prstGeom prst="rect">
            <a:avLst/>
          </a:prstGeom>
          <a:noFill/>
          <a:extLst>
            <a:ext uri="{909E8E84-426E-40DD-AFC4-6F175D3DCCD1}">
              <a14:hiddenFill xmlns:a14="http://schemas.microsoft.com/office/drawing/2010/main">
                <a:solidFill>
                  <a:srgbClr val="FFFFFF"/>
                </a:solidFill>
              </a14:hiddenFill>
            </a:ext>
          </a:extLst>
        </p:spPr>
      </p:pic>
      <p:pic>
        <p:nvPicPr>
          <p:cNvPr id="1061" name="Picture 37" descr="http://www.arch.mcgill.ca/prof/sijpkes/arch374/winter2001/sfarfa/philopanoramica.jpg"/>
          <p:cNvPicPr>
            <a:picLocks noChangeAspect="1" noChangeArrowheads="1"/>
          </p:cNvPicPr>
          <p:nvPr>
            <p:custDataLst>
              <p:tags r:id="rId37"/>
            </p:custDataLst>
          </p:nvPr>
        </p:nvPicPr>
        <p:blipFill>
          <a:blip r:embed="rId80" cstate="print">
            <a:extLst>
              <a:ext uri="{28A0092B-C50C-407E-A947-70E740481C1C}">
                <a14:useLocalDpi xmlns:a14="http://schemas.microsoft.com/office/drawing/2010/main" val="0"/>
              </a:ext>
            </a:extLst>
          </a:blip>
          <a:srcRect/>
          <a:stretch>
            <a:fillRect/>
          </a:stretch>
        </p:blipFill>
        <p:spPr bwMode="auto">
          <a:xfrm>
            <a:off x="4427984" y="5231529"/>
            <a:ext cx="2066554" cy="1484729"/>
          </a:xfrm>
          <a:prstGeom prst="rect">
            <a:avLst/>
          </a:prstGeom>
          <a:noFill/>
          <a:extLst>
            <a:ext uri="{909E8E84-426E-40DD-AFC4-6F175D3DCCD1}">
              <a14:hiddenFill xmlns:a14="http://schemas.microsoft.com/office/drawing/2010/main">
                <a:solidFill>
                  <a:srgbClr val="FFFFFF"/>
                </a:solidFill>
              </a14:hiddenFill>
            </a:ext>
          </a:extLst>
        </p:spPr>
      </p:pic>
      <p:pic>
        <p:nvPicPr>
          <p:cNvPr id="1063" name="Picture 39" descr="http://www.abcfirenze.com/musei/images/Duomo-G.jpg"/>
          <p:cNvPicPr>
            <a:picLocks noChangeAspect="1" noChangeArrowheads="1"/>
          </p:cNvPicPr>
          <p:nvPr>
            <p:custDataLst>
              <p:tags r:id="rId38"/>
            </p:custDataLst>
          </p:nvPr>
        </p:nvPicPr>
        <p:blipFill rotWithShape="1">
          <a:blip r:embed="rId81">
            <a:extLst>
              <a:ext uri="{28A0092B-C50C-407E-A947-70E740481C1C}">
                <a14:useLocalDpi xmlns:a14="http://schemas.microsoft.com/office/drawing/2010/main" val="0"/>
              </a:ext>
            </a:extLst>
          </a:blip>
          <a:srcRect r="2982" b="4612"/>
          <a:stretch/>
        </p:blipFill>
        <p:spPr bwMode="auto">
          <a:xfrm>
            <a:off x="6964039" y="5220227"/>
            <a:ext cx="1991628" cy="1517957"/>
          </a:xfrm>
          <a:prstGeom prst="rect">
            <a:avLst/>
          </a:prstGeom>
          <a:noFill/>
          <a:extLst>
            <a:ext uri="{909E8E84-426E-40DD-AFC4-6F175D3DCCD1}">
              <a14:hiddenFill xmlns:a14="http://schemas.microsoft.com/office/drawing/2010/main">
                <a:solidFill>
                  <a:srgbClr val="FFFFFF"/>
                </a:solidFill>
              </a14:hiddenFill>
            </a:ext>
          </a:extLst>
        </p:spPr>
      </p:pic>
      <p:sp>
        <p:nvSpPr>
          <p:cNvPr id="19" name="pole tekstowe 18"/>
          <p:cNvSpPr txBox="1"/>
          <p:nvPr>
            <p:custDataLst>
              <p:tags r:id="rId39"/>
            </p:custDataLst>
          </p:nvPr>
        </p:nvSpPr>
        <p:spPr>
          <a:xfrm>
            <a:off x="5066060" y="955951"/>
            <a:ext cx="3463200" cy="461665"/>
          </a:xfrm>
          <a:prstGeom prst="rect">
            <a:avLst/>
          </a:prstGeom>
          <a:noFill/>
        </p:spPr>
        <p:txBody>
          <a:bodyPr wrap="square" rtlCol="0">
            <a:spAutoFit/>
          </a:bodyPr>
          <a:lstStyle/>
          <a:p>
            <a:pPr algn="ctr"/>
            <a:r>
              <a:rPr lang="pl-PL" sz="2400" b="1" dirty="0" smtClean="0"/>
              <a:t>Piza</a:t>
            </a:r>
            <a:endParaRPr lang="pl-PL" sz="2400" b="1" dirty="0"/>
          </a:p>
        </p:txBody>
      </p:sp>
      <p:pic>
        <p:nvPicPr>
          <p:cNvPr id="1065" name="Picture 41" descr="http://x.garnek.pl/ga3060/0740c6f31c4527a6527822a3/wlochy_piza.jpg"/>
          <p:cNvPicPr>
            <a:picLocks noChangeAspect="1" noChangeArrowheads="1"/>
          </p:cNvPicPr>
          <p:nvPr>
            <p:custDataLst>
              <p:tags r:id="rId40"/>
            </p:custDataLst>
          </p:nvPr>
        </p:nvPicPr>
        <p:blipFill>
          <a:blip r:embed="rId82" cstate="print">
            <a:extLst>
              <a:ext uri="{28A0092B-C50C-407E-A947-70E740481C1C}">
                <a14:useLocalDpi xmlns:a14="http://schemas.microsoft.com/office/drawing/2010/main" val="0"/>
              </a:ext>
            </a:extLst>
          </a:blip>
          <a:srcRect/>
          <a:stretch>
            <a:fillRect/>
          </a:stretch>
        </p:blipFill>
        <p:spPr bwMode="auto">
          <a:xfrm>
            <a:off x="3535116" y="5189595"/>
            <a:ext cx="2097706" cy="1573280"/>
          </a:xfrm>
          <a:prstGeom prst="rect">
            <a:avLst/>
          </a:prstGeom>
          <a:noFill/>
          <a:extLst>
            <a:ext uri="{909E8E84-426E-40DD-AFC4-6F175D3DCCD1}">
              <a14:hiddenFill xmlns:a14="http://schemas.microsoft.com/office/drawing/2010/main">
                <a:solidFill>
                  <a:srgbClr val="FFFFFF"/>
                </a:solidFill>
              </a14:hiddenFill>
            </a:ext>
          </a:extLst>
        </p:spPr>
      </p:pic>
      <p:pic>
        <p:nvPicPr>
          <p:cNvPr id="1067" name="Picture 43" descr="http://www.toskana365.com/uploads/images/Pisa/Pisa%20itinerari/Pisa%20piazza%20Cavalieri%202.jpg"/>
          <p:cNvPicPr>
            <a:picLocks noChangeAspect="1" noChangeArrowheads="1"/>
          </p:cNvPicPr>
          <p:nvPr>
            <p:custDataLst>
              <p:tags r:id="rId41"/>
            </p:custDataLst>
          </p:nvPr>
        </p:nvPicPr>
        <p:blipFill>
          <a:blip r:embed="rId83" cstate="print">
            <a:extLst>
              <a:ext uri="{28A0092B-C50C-407E-A947-70E740481C1C}">
                <a14:useLocalDpi xmlns:a14="http://schemas.microsoft.com/office/drawing/2010/main" val="0"/>
              </a:ext>
            </a:extLst>
          </a:blip>
          <a:srcRect/>
          <a:stretch>
            <a:fillRect/>
          </a:stretch>
        </p:blipFill>
        <p:spPr bwMode="auto">
          <a:xfrm>
            <a:off x="6964039" y="5209099"/>
            <a:ext cx="2004943" cy="1503708"/>
          </a:xfrm>
          <a:prstGeom prst="rect">
            <a:avLst/>
          </a:prstGeom>
          <a:noFill/>
          <a:extLst>
            <a:ext uri="{909E8E84-426E-40DD-AFC4-6F175D3DCCD1}">
              <a14:hiddenFill xmlns:a14="http://schemas.microsoft.com/office/drawing/2010/main">
                <a:solidFill>
                  <a:srgbClr val="FFFFFF"/>
                </a:solidFill>
              </a14:hiddenFill>
            </a:ext>
          </a:extLst>
        </p:spPr>
      </p:pic>
      <p:pic>
        <p:nvPicPr>
          <p:cNvPr id="1069" name="Picture 45" descr="http://www.onlinephotographers.org/pics/7470_b.jpg"/>
          <p:cNvPicPr>
            <a:picLocks noChangeAspect="1" noChangeArrowheads="1"/>
          </p:cNvPicPr>
          <p:nvPr>
            <p:custDataLst>
              <p:tags r:id="rId42"/>
            </p:custDataLst>
          </p:nvPr>
        </p:nvPicPr>
        <p:blipFill>
          <a:blip r:embed="rId84" cstate="print">
            <a:extLst>
              <a:ext uri="{28A0092B-C50C-407E-A947-70E740481C1C}">
                <a14:useLocalDpi xmlns:a14="http://schemas.microsoft.com/office/drawing/2010/main" val="0"/>
              </a:ext>
            </a:extLst>
          </a:blip>
          <a:srcRect/>
          <a:stretch>
            <a:fillRect/>
          </a:stretch>
        </p:blipFill>
        <p:spPr bwMode="auto">
          <a:xfrm>
            <a:off x="155574" y="5209604"/>
            <a:ext cx="1154131" cy="1537467"/>
          </a:xfrm>
          <a:prstGeom prst="rect">
            <a:avLst/>
          </a:prstGeom>
          <a:noFill/>
          <a:extLst>
            <a:ext uri="{909E8E84-426E-40DD-AFC4-6F175D3DCCD1}">
              <a14:hiddenFill xmlns:a14="http://schemas.microsoft.com/office/drawing/2010/main">
                <a:solidFill>
                  <a:srgbClr val="FFFFFF"/>
                </a:solidFill>
              </a14:hiddenFill>
            </a:ext>
          </a:extLst>
        </p:spPr>
      </p:pic>
      <p:sp>
        <p:nvSpPr>
          <p:cNvPr id="23" name="pole tekstowe 22"/>
          <p:cNvSpPr txBox="1"/>
          <p:nvPr>
            <p:custDataLst>
              <p:tags r:id="rId43"/>
            </p:custDataLst>
          </p:nvPr>
        </p:nvSpPr>
        <p:spPr>
          <a:xfrm>
            <a:off x="5066060" y="955950"/>
            <a:ext cx="3463200" cy="461665"/>
          </a:xfrm>
          <a:prstGeom prst="rect">
            <a:avLst/>
          </a:prstGeom>
          <a:noFill/>
        </p:spPr>
        <p:txBody>
          <a:bodyPr wrap="square" rtlCol="0">
            <a:spAutoFit/>
          </a:bodyPr>
          <a:lstStyle/>
          <a:p>
            <a:pPr algn="ctr"/>
            <a:r>
              <a:rPr lang="pl-PL" sz="2400" b="1" dirty="0" smtClean="0"/>
              <a:t>Rzym</a:t>
            </a:r>
            <a:endParaRPr lang="pl-PL" sz="2400" b="1" dirty="0"/>
          </a:p>
        </p:txBody>
      </p:sp>
      <p:pic>
        <p:nvPicPr>
          <p:cNvPr id="1070" name="Picture 46" descr="D:\Moje pliki\Dokumenty\Projekty\Projekt gimnazjalny\zdięcia projekt\koloseum3.jpg"/>
          <p:cNvPicPr>
            <a:picLocks noChangeAspect="1" noChangeArrowheads="1"/>
          </p:cNvPicPr>
          <p:nvPr>
            <p:custDataLst>
              <p:tags r:id="rId44"/>
            </p:custDataLst>
          </p:nvPr>
        </p:nvPicPr>
        <p:blipFill>
          <a:blip r:embed="rId85" cstate="print">
            <a:extLst>
              <a:ext uri="{28A0092B-C50C-407E-A947-70E740481C1C}">
                <a14:useLocalDpi xmlns:a14="http://schemas.microsoft.com/office/drawing/2010/main" val="0"/>
              </a:ext>
            </a:extLst>
          </a:blip>
          <a:srcRect/>
          <a:stretch>
            <a:fillRect/>
          </a:stretch>
        </p:blipFill>
        <p:spPr bwMode="auto">
          <a:xfrm>
            <a:off x="155575" y="5188884"/>
            <a:ext cx="2284331" cy="1534907"/>
          </a:xfrm>
          <a:prstGeom prst="rect">
            <a:avLst/>
          </a:prstGeom>
          <a:noFill/>
          <a:extLst>
            <a:ext uri="{909E8E84-426E-40DD-AFC4-6F175D3DCCD1}">
              <a14:hiddenFill xmlns:a14="http://schemas.microsoft.com/office/drawing/2010/main">
                <a:solidFill>
                  <a:srgbClr val="FFFFFF"/>
                </a:solidFill>
              </a14:hiddenFill>
            </a:ext>
          </a:extLst>
        </p:spPr>
      </p:pic>
      <p:pic>
        <p:nvPicPr>
          <p:cNvPr id="1072" name="Picture 48" descr="http://2.bp.blogspot.com/_TW5RN8nxJvE/TIAlWKOHmZI/AAAAAAAAAeU/qaqByEEFluI/s1600/El+Panteon+de+Agripa.jpg"/>
          <p:cNvPicPr>
            <a:picLocks noChangeAspect="1" noChangeArrowheads="1"/>
          </p:cNvPicPr>
          <p:nvPr>
            <p:custDataLst>
              <p:tags r:id="rId45"/>
            </p:custDataLst>
          </p:nvPr>
        </p:nvPicPr>
        <p:blipFill>
          <a:blip r:embed="rId86" cstate="print">
            <a:extLst>
              <a:ext uri="{28A0092B-C50C-407E-A947-70E740481C1C}">
                <a14:useLocalDpi xmlns:a14="http://schemas.microsoft.com/office/drawing/2010/main" val="0"/>
              </a:ext>
            </a:extLst>
          </a:blip>
          <a:srcRect/>
          <a:stretch>
            <a:fillRect/>
          </a:stretch>
        </p:blipFill>
        <p:spPr bwMode="auto">
          <a:xfrm>
            <a:off x="2485400" y="5188884"/>
            <a:ext cx="2069551" cy="1552163"/>
          </a:xfrm>
          <a:prstGeom prst="rect">
            <a:avLst/>
          </a:prstGeom>
          <a:noFill/>
          <a:extLst>
            <a:ext uri="{909E8E84-426E-40DD-AFC4-6F175D3DCCD1}">
              <a14:hiddenFill xmlns:a14="http://schemas.microsoft.com/office/drawing/2010/main">
                <a:solidFill>
                  <a:srgbClr val="FFFFFF"/>
                </a:solidFill>
              </a14:hiddenFill>
            </a:ext>
          </a:extLst>
        </p:spPr>
      </p:pic>
      <p:pic>
        <p:nvPicPr>
          <p:cNvPr id="1074" name="Picture 50" descr="http://www.globtroter.pl/zdjecia/wlochy/60469_wlochy_rzym.jpg"/>
          <p:cNvPicPr>
            <a:picLocks noChangeAspect="1" noChangeArrowheads="1"/>
          </p:cNvPicPr>
          <p:nvPr>
            <p:custDataLst>
              <p:tags r:id="rId46"/>
            </p:custDataLst>
          </p:nvPr>
        </p:nvPicPr>
        <p:blipFill>
          <a:blip r:embed="rId87" cstate="print">
            <a:extLst>
              <a:ext uri="{28A0092B-C50C-407E-A947-70E740481C1C}">
                <a14:useLocalDpi xmlns:a14="http://schemas.microsoft.com/office/drawing/2010/main" val="0"/>
              </a:ext>
            </a:extLst>
          </a:blip>
          <a:srcRect/>
          <a:stretch>
            <a:fillRect/>
          </a:stretch>
        </p:blipFill>
        <p:spPr bwMode="auto">
          <a:xfrm>
            <a:off x="4587869" y="5206728"/>
            <a:ext cx="2045775" cy="1534331"/>
          </a:xfrm>
          <a:prstGeom prst="rect">
            <a:avLst/>
          </a:prstGeom>
          <a:noFill/>
          <a:extLst>
            <a:ext uri="{909E8E84-426E-40DD-AFC4-6F175D3DCCD1}">
              <a14:hiddenFill xmlns:a14="http://schemas.microsoft.com/office/drawing/2010/main">
                <a:solidFill>
                  <a:srgbClr val="FFFFFF"/>
                </a:solidFill>
              </a14:hiddenFill>
            </a:ext>
          </a:extLst>
        </p:spPr>
      </p:pic>
      <p:pic>
        <p:nvPicPr>
          <p:cNvPr id="1076" name="Picture 52" descr="http://2.bp.blogspot.com/_fPoWZ33QqG4/S7DcLTlaXiI/AAAAAAAAGVE/8CoCyMJmDN8/s1600/Ponte-Milvio.jpg"/>
          <p:cNvPicPr>
            <a:picLocks noChangeAspect="1" noChangeArrowheads="1"/>
          </p:cNvPicPr>
          <p:nvPr>
            <p:custDataLst>
              <p:tags r:id="rId47"/>
            </p:custDataLst>
          </p:nvPr>
        </p:nvPicPr>
        <p:blipFill rotWithShape="1">
          <a:blip r:embed="rId88" cstate="print">
            <a:extLst>
              <a:ext uri="{28A0092B-C50C-407E-A947-70E740481C1C}">
                <a14:useLocalDpi xmlns:a14="http://schemas.microsoft.com/office/drawing/2010/main" val="0"/>
              </a:ext>
            </a:extLst>
          </a:blip>
          <a:srcRect r="2158" b="2179"/>
          <a:stretch/>
        </p:blipFill>
        <p:spPr bwMode="auto">
          <a:xfrm>
            <a:off x="6660232" y="5232488"/>
            <a:ext cx="2288454" cy="1513111"/>
          </a:xfrm>
          <a:prstGeom prst="rect">
            <a:avLst/>
          </a:prstGeom>
          <a:noFill/>
          <a:extLst>
            <a:ext uri="{909E8E84-426E-40DD-AFC4-6F175D3DCCD1}">
              <a14:hiddenFill xmlns:a14="http://schemas.microsoft.com/office/drawing/2010/main">
                <a:solidFill>
                  <a:srgbClr val="FFFFFF"/>
                </a:solidFill>
              </a14:hiddenFill>
            </a:ext>
          </a:extLst>
        </p:spPr>
      </p:pic>
      <p:sp>
        <p:nvSpPr>
          <p:cNvPr id="25" name="pole tekstowe 24"/>
          <p:cNvSpPr txBox="1"/>
          <p:nvPr>
            <p:custDataLst>
              <p:tags r:id="rId48"/>
            </p:custDataLst>
          </p:nvPr>
        </p:nvSpPr>
        <p:spPr>
          <a:xfrm>
            <a:off x="5022089" y="980726"/>
            <a:ext cx="3463200" cy="461665"/>
          </a:xfrm>
          <a:prstGeom prst="rect">
            <a:avLst/>
          </a:prstGeom>
          <a:noFill/>
        </p:spPr>
        <p:txBody>
          <a:bodyPr wrap="square" rtlCol="0">
            <a:spAutoFit/>
          </a:bodyPr>
          <a:lstStyle/>
          <a:p>
            <a:pPr algn="ctr"/>
            <a:r>
              <a:rPr lang="pl-PL" sz="2400" b="1" dirty="0" smtClean="0"/>
              <a:t>Watykan</a:t>
            </a:r>
            <a:endParaRPr lang="pl-PL" sz="2400" b="1" dirty="0"/>
          </a:p>
        </p:txBody>
      </p:sp>
      <p:pic>
        <p:nvPicPr>
          <p:cNvPr id="1077" name="Picture 53" descr="D:\Moje pliki\Dokumenty\Projekty\Projekt gimnazjalny\zdięcia projekt\Watykan.JPG"/>
          <p:cNvPicPr>
            <a:picLocks noChangeAspect="1" noChangeArrowheads="1"/>
          </p:cNvPicPr>
          <p:nvPr>
            <p:custDataLst>
              <p:tags r:id="rId49"/>
            </p:custDataLst>
          </p:nvPr>
        </p:nvPicPr>
        <p:blipFill>
          <a:blip r:embed="rId89" cstate="print">
            <a:extLst>
              <a:ext uri="{28A0092B-C50C-407E-A947-70E740481C1C}">
                <a14:useLocalDpi xmlns:a14="http://schemas.microsoft.com/office/drawing/2010/main" val="0"/>
              </a:ext>
            </a:extLst>
          </a:blip>
          <a:srcRect/>
          <a:stretch>
            <a:fillRect/>
          </a:stretch>
        </p:blipFill>
        <p:spPr bwMode="auto">
          <a:xfrm>
            <a:off x="155575" y="5188883"/>
            <a:ext cx="2098764" cy="1573992"/>
          </a:xfrm>
          <a:prstGeom prst="rect">
            <a:avLst/>
          </a:prstGeom>
          <a:noFill/>
          <a:extLst>
            <a:ext uri="{909E8E84-426E-40DD-AFC4-6F175D3DCCD1}">
              <a14:hiddenFill xmlns:a14="http://schemas.microsoft.com/office/drawing/2010/main">
                <a:solidFill>
                  <a:srgbClr val="FFFFFF"/>
                </a:solidFill>
              </a14:hiddenFill>
            </a:ext>
          </a:extLst>
        </p:spPr>
      </p:pic>
      <p:pic>
        <p:nvPicPr>
          <p:cNvPr id="1078" name="Picture 54" descr="D:\Moje pliki\Dokumenty\Projekty\Projekt gimnazjalny\zdięcia projekt\Watykan_Bazylika_sw_Piotra.JPG"/>
          <p:cNvPicPr>
            <a:picLocks noChangeAspect="1" noChangeArrowheads="1"/>
          </p:cNvPicPr>
          <p:nvPr>
            <p:custDataLst>
              <p:tags r:id="rId50"/>
            </p:custDataLst>
          </p:nvPr>
        </p:nvPicPr>
        <p:blipFill>
          <a:blip r:embed="rId90" cstate="print">
            <a:extLst>
              <a:ext uri="{28A0092B-C50C-407E-A947-70E740481C1C}">
                <a14:useLocalDpi xmlns:a14="http://schemas.microsoft.com/office/drawing/2010/main" val="0"/>
              </a:ext>
            </a:extLst>
          </a:blip>
          <a:srcRect/>
          <a:stretch>
            <a:fillRect/>
          </a:stretch>
        </p:blipFill>
        <p:spPr bwMode="auto">
          <a:xfrm>
            <a:off x="6908569" y="5188883"/>
            <a:ext cx="2047098" cy="1534907"/>
          </a:xfrm>
          <a:prstGeom prst="rect">
            <a:avLst/>
          </a:prstGeom>
          <a:noFill/>
          <a:extLst>
            <a:ext uri="{909E8E84-426E-40DD-AFC4-6F175D3DCCD1}">
              <a14:hiddenFill xmlns:a14="http://schemas.microsoft.com/office/drawing/2010/main">
                <a:solidFill>
                  <a:srgbClr val="FFFFFF"/>
                </a:solidFill>
              </a14:hiddenFill>
            </a:ext>
          </a:extLst>
        </p:spPr>
      </p:pic>
      <p:pic>
        <p:nvPicPr>
          <p:cNvPr id="1080" name="Picture 56" descr="http://www.antalek.pl/a/watykan_pal.jpg"/>
          <p:cNvPicPr>
            <a:picLocks noChangeAspect="1" noChangeArrowheads="1"/>
          </p:cNvPicPr>
          <p:nvPr>
            <p:custDataLst>
              <p:tags r:id="rId51"/>
            </p:custDataLst>
          </p:nvPr>
        </p:nvPicPr>
        <p:blipFill>
          <a:blip r:embed="rId91">
            <a:extLst>
              <a:ext uri="{28A0092B-C50C-407E-A947-70E740481C1C}">
                <a14:useLocalDpi xmlns:a14="http://schemas.microsoft.com/office/drawing/2010/main" val="0"/>
              </a:ext>
            </a:extLst>
          </a:blip>
          <a:srcRect/>
          <a:stretch>
            <a:fillRect/>
          </a:stretch>
        </p:blipFill>
        <p:spPr bwMode="auto">
          <a:xfrm>
            <a:off x="3417416" y="5205388"/>
            <a:ext cx="2333103" cy="1537011"/>
          </a:xfrm>
          <a:prstGeom prst="rect">
            <a:avLst/>
          </a:prstGeom>
          <a:noFill/>
          <a:extLst>
            <a:ext uri="{909E8E84-426E-40DD-AFC4-6F175D3DCCD1}">
              <a14:hiddenFill xmlns:a14="http://schemas.microsoft.com/office/drawing/2010/main">
                <a:solidFill>
                  <a:srgbClr val="FFFFFF"/>
                </a:solidFill>
              </a14:hiddenFill>
            </a:ext>
          </a:extLst>
        </p:spPr>
      </p:pic>
      <p:sp>
        <p:nvSpPr>
          <p:cNvPr id="27" name="pole tekstowe 26"/>
          <p:cNvSpPr txBox="1"/>
          <p:nvPr>
            <p:custDataLst>
              <p:tags r:id="rId52"/>
            </p:custDataLst>
          </p:nvPr>
        </p:nvSpPr>
        <p:spPr>
          <a:xfrm>
            <a:off x="5022089" y="980728"/>
            <a:ext cx="3463200" cy="461665"/>
          </a:xfrm>
          <a:prstGeom prst="rect">
            <a:avLst/>
          </a:prstGeom>
          <a:noFill/>
        </p:spPr>
        <p:txBody>
          <a:bodyPr wrap="square" rtlCol="0">
            <a:spAutoFit/>
          </a:bodyPr>
          <a:lstStyle/>
          <a:p>
            <a:pPr algn="ctr"/>
            <a:r>
              <a:rPr lang="pl-PL" sz="2400" b="1" dirty="0" smtClean="0"/>
              <a:t>Neapol</a:t>
            </a:r>
            <a:endParaRPr lang="pl-PL" sz="2400" b="1" dirty="0"/>
          </a:p>
        </p:txBody>
      </p:sp>
      <p:pic>
        <p:nvPicPr>
          <p:cNvPr id="1081" name="Picture 57" descr="D:\Moje pliki\Dokumenty\Projekty\Projekt gimnazjalny\zdięcia projekt\Port nocą.jpg"/>
          <p:cNvPicPr>
            <a:picLocks noChangeAspect="1" noChangeArrowheads="1"/>
          </p:cNvPicPr>
          <p:nvPr>
            <p:custDataLst>
              <p:tags r:id="rId53"/>
            </p:custDataLst>
          </p:nvPr>
        </p:nvPicPr>
        <p:blipFill>
          <a:blip r:embed="rId92" cstate="print">
            <a:extLst>
              <a:ext uri="{28A0092B-C50C-407E-A947-70E740481C1C}">
                <a14:useLocalDpi xmlns:a14="http://schemas.microsoft.com/office/drawing/2010/main" val="0"/>
              </a:ext>
            </a:extLst>
          </a:blip>
          <a:srcRect/>
          <a:stretch>
            <a:fillRect/>
          </a:stretch>
        </p:blipFill>
        <p:spPr bwMode="auto">
          <a:xfrm>
            <a:off x="6633643" y="5210013"/>
            <a:ext cx="2296549" cy="1531033"/>
          </a:xfrm>
          <a:prstGeom prst="rect">
            <a:avLst/>
          </a:prstGeom>
          <a:noFill/>
          <a:extLst>
            <a:ext uri="{909E8E84-426E-40DD-AFC4-6F175D3DCCD1}">
              <a14:hiddenFill xmlns:a14="http://schemas.microsoft.com/office/drawing/2010/main">
                <a:solidFill>
                  <a:srgbClr val="FFFFFF"/>
                </a:solidFill>
              </a14:hiddenFill>
            </a:ext>
          </a:extLst>
        </p:spPr>
      </p:pic>
      <p:pic>
        <p:nvPicPr>
          <p:cNvPr id="1082" name="Picture 58" descr="D:\Moje pliki\Dokumenty\Projekty\Projekt gimnazjalny\zdięcia projekt\neapol2.jpg"/>
          <p:cNvPicPr>
            <a:picLocks noChangeAspect="1" noChangeArrowheads="1"/>
          </p:cNvPicPr>
          <p:nvPr>
            <p:custDataLst>
              <p:tags r:id="rId54"/>
            </p:custDataLst>
          </p:nvPr>
        </p:nvPicPr>
        <p:blipFill>
          <a:blip r:embed="rId93" cstate="print">
            <a:extLst>
              <a:ext uri="{28A0092B-C50C-407E-A947-70E740481C1C}">
                <a14:useLocalDpi xmlns:a14="http://schemas.microsoft.com/office/drawing/2010/main" val="0"/>
              </a:ext>
            </a:extLst>
          </a:blip>
          <a:srcRect/>
          <a:stretch>
            <a:fillRect/>
          </a:stretch>
        </p:blipFill>
        <p:spPr bwMode="auto">
          <a:xfrm>
            <a:off x="155574" y="5227116"/>
            <a:ext cx="2040162" cy="1530122"/>
          </a:xfrm>
          <a:prstGeom prst="rect">
            <a:avLst/>
          </a:prstGeom>
          <a:noFill/>
          <a:extLst>
            <a:ext uri="{909E8E84-426E-40DD-AFC4-6F175D3DCCD1}">
              <a14:hiddenFill xmlns:a14="http://schemas.microsoft.com/office/drawing/2010/main">
                <a:solidFill>
                  <a:srgbClr val="FFFFFF"/>
                </a:solidFill>
              </a14:hiddenFill>
            </a:ext>
          </a:extLst>
        </p:spPr>
      </p:pic>
      <p:pic>
        <p:nvPicPr>
          <p:cNvPr id="1084" name="Picture 60" descr="http://images.travelpod.com/users/tiramillas/1.1158862290.galeria-umberto-i.jpg"/>
          <p:cNvPicPr>
            <a:picLocks noChangeAspect="1" noChangeArrowheads="1"/>
          </p:cNvPicPr>
          <p:nvPr>
            <p:custDataLst>
              <p:tags r:id="rId55"/>
            </p:custDataLst>
          </p:nvPr>
        </p:nvPicPr>
        <p:blipFill>
          <a:blip r:embed="rId94" cstate="print">
            <a:extLst>
              <a:ext uri="{28A0092B-C50C-407E-A947-70E740481C1C}">
                <a14:useLocalDpi xmlns:a14="http://schemas.microsoft.com/office/drawing/2010/main" val="0"/>
              </a:ext>
            </a:extLst>
          </a:blip>
          <a:srcRect/>
          <a:stretch>
            <a:fillRect/>
          </a:stretch>
        </p:blipFill>
        <p:spPr bwMode="auto">
          <a:xfrm>
            <a:off x="3582738" y="5188883"/>
            <a:ext cx="2001807" cy="1503175"/>
          </a:xfrm>
          <a:prstGeom prst="rect">
            <a:avLst/>
          </a:prstGeom>
          <a:noFill/>
          <a:extLst>
            <a:ext uri="{909E8E84-426E-40DD-AFC4-6F175D3DCCD1}">
              <a14:hiddenFill xmlns:a14="http://schemas.microsoft.com/office/drawing/2010/main">
                <a:solidFill>
                  <a:srgbClr val="FFFFFF"/>
                </a:solidFill>
              </a14:hiddenFill>
            </a:ext>
          </a:extLst>
        </p:spPr>
      </p:pic>
      <p:sp>
        <p:nvSpPr>
          <p:cNvPr id="29" name="pole tekstowe 28"/>
          <p:cNvSpPr txBox="1"/>
          <p:nvPr>
            <p:custDataLst>
              <p:tags r:id="rId56"/>
            </p:custDataLst>
          </p:nvPr>
        </p:nvSpPr>
        <p:spPr>
          <a:xfrm>
            <a:off x="5022089" y="980728"/>
            <a:ext cx="3463200" cy="461665"/>
          </a:xfrm>
          <a:prstGeom prst="rect">
            <a:avLst/>
          </a:prstGeom>
          <a:noFill/>
        </p:spPr>
        <p:txBody>
          <a:bodyPr wrap="square" rtlCol="0">
            <a:spAutoFit/>
          </a:bodyPr>
          <a:lstStyle/>
          <a:p>
            <a:pPr algn="ctr"/>
            <a:r>
              <a:rPr lang="pl-PL" sz="2400" b="1" dirty="0" smtClean="0"/>
              <a:t>Palermo</a:t>
            </a:r>
            <a:endParaRPr lang="pl-PL" sz="2400" b="1" dirty="0"/>
          </a:p>
        </p:txBody>
      </p:sp>
      <p:pic>
        <p:nvPicPr>
          <p:cNvPr id="1085" name="Picture 61" descr="D:\Moje pliki\Dokumenty\Projekty\Projekt gimnazjalny\zdięcia projekt\Palermo02_flickr.jpg"/>
          <p:cNvPicPr>
            <a:picLocks noChangeAspect="1" noChangeArrowheads="1"/>
          </p:cNvPicPr>
          <p:nvPr>
            <p:custDataLst>
              <p:tags r:id="rId57"/>
            </p:custDataLst>
          </p:nvPr>
        </p:nvPicPr>
        <p:blipFill>
          <a:blip r:embed="rId95" cstate="print">
            <a:extLst>
              <a:ext uri="{28A0092B-C50C-407E-A947-70E740481C1C}">
                <a14:useLocalDpi xmlns:a14="http://schemas.microsoft.com/office/drawing/2010/main" val="0"/>
              </a:ext>
            </a:extLst>
          </a:blip>
          <a:srcRect/>
          <a:stretch>
            <a:fillRect/>
          </a:stretch>
        </p:blipFill>
        <p:spPr bwMode="auto">
          <a:xfrm>
            <a:off x="3378998" y="5214164"/>
            <a:ext cx="2409285" cy="1517887"/>
          </a:xfrm>
          <a:prstGeom prst="rect">
            <a:avLst/>
          </a:prstGeom>
          <a:noFill/>
          <a:extLst>
            <a:ext uri="{909E8E84-426E-40DD-AFC4-6F175D3DCCD1}">
              <a14:hiddenFill xmlns:a14="http://schemas.microsoft.com/office/drawing/2010/main">
                <a:solidFill>
                  <a:srgbClr val="FFFFFF"/>
                </a:solidFill>
              </a14:hiddenFill>
            </a:ext>
          </a:extLst>
        </p:spPr>
      </p:pic>
      <p:pic>
        <p:nvPicPr>
          <p:cNvPr id="1086" name="Picture 62" descr="D:\Moje pliki\Dokumenty\Projekty\Projekt gimnazjalny\zdięcia projekt\palermo137.JPG"/>
          <p:cNvPicPr>
            <a:picLocks noChangeAspect="1" noChangeArrowheads="1"/>
          </p:cNvPicPr>
          <p:nvPr>
            <p:custDataLst>
              <p:tags r:id="rId58"/>
            </p:custDataLst>
          </p:nvPr>
        </p:nvPicPr>
        <p:blipFill>
          <a:blip r:embed="rId96" cstate="print">
            <a:extLst>
              <a:ext uri="{28A0092B-C50C-407E-A947-70E740481C1C}">
                <a14:useLocalDpi xmlns:a14="http://schemas.microsoft.com/office/drawing/2010/main" val="0"/>
              </a:ext>
            </a:extLst>
          </a:blip>
          <a:srcRect/>
          <a:stretch>
            <a:fillRect/>
          </a:stretch>
        </p:blipFill>
        <p:spPr bwMode="auto">
          <a:xfrm>
            <a:off x="146794" y="5177833"/>
            <a:ext cx="2107546" cy="1580659"/>
          </a:xfrm>
          <a:prstGeom prst="rect">
            <a:avLst/>
          </a:prstGeom>
          <a:noFill/>
          <a:extLst>
            <a:ext uri="{909E8E84-426E-40DD-AFC4-6F175D3DCCD1}">
              <a14:hiddenFill xmlns:a14="http://schemas.microsoft.com/office/drawing/2010/main">
                <a:solidFill>
                  <a:srgbClr val="FFFFFF"/>
                </a:solidFill>
              </a14:hiddenFill>
            </a:ext>
          </a:extLst>
        </p:spPr>
      </p:pic>
      <p:pic>
        <p:nvPicPr>
          <p:cNvPr id="1087" name="Picture 63" descr="D:\Moje pliki\Dokumenty\Projekty\Projekt gimnazjalny\zdięcia projekt\Palermo-San.jpg"/>
          <p:cNvPicPr>
            <a:picLocks noChangeAspect="1" noChangeArrowheads="1"/>
          </p:cNvPicPr>
          <p:nvPr>
            <p:custDataLst>
              <p:tags r:id="rId59"/>
            </p:custDataLst>
          </p:nvPr>
        </p:nvPicPr>
        <p:blipFill>
          <a:blip r:embed="rId97" cstate="print">
            <a:extLst>
              <a:ext uri="{28A0092B-C50C-407E-A947-70E740481C1C}">
                <a14:useLocalDpi xmlns:a14="http://schemas.microsoft.com/office/drawing/2010/main" val="0"/>
              </a:ext>
            </a:extLst>
          </a:blip>
          <a:srcRect/>
          <a:stretch>
            <a:fillRect/>
          </a:stretch>
        </p:blipFill>
        <p:spPr bwMode="auto">
          <a:xfrm>
            <a:off x="6629678" y="5177832"/>
            <a:ext cx="2307638" cy="1538425"/>
          </a:xfrm>
          <a:prstGeom prst="rect">
            <a:avLst/>
          </a:prstGeom>
          <a:noFill/>
          <a:extLst>
            <a:ext uri="{909E8E84-426E-40DD-AFC4-6F175D3DCCD1}">
              <a14:hiddenFill xmlns:a14="http://schemas.microsoft.com/office/drawing/2010/main">
                <a:solidFill>
                  <a:srgbClr val="FFFFFF"/>
                </a:solidFill>
              </a14:hiddenFill>
            </a:ext>
          </a:extLst>
        </p:spPr>
      </p:pic>
      <p:sp>
        <p:nvSpPr>
          <p:cNvPr id="31" name="pole tekstowe 30"/>
          <p:cNvSpPr txBox="1"/>
          <p:nvPr>
            <p:custDataLst>
              <p:tags r:id="rId60"/>
            </p:custDataLst>
          </p:nvPr>
        </p:nvSpPr>
        <p:spPr>
          <a:xfrm>
            <a:off x="5022089" y="984052"/>
            <a:ext cx="3463200" cy="461665"/>
          </a:xfrm>
          <a:prstGeom prst="rect">
            <a:avLst/>
          </a:prstGeom>
          <a:noFill/>
        </p:spPr>
        <p:txBody>
          <a:bodyPr wrap="square" rtlCol="0">
            <a:spAutoFit/>
          </a:bodyPr>
          <a:lstStyle/>
          <a:p>
            <a:pPr algn="ctr"/>
            <a:r>
              <a:rPr lang="pl-PL" sz="2400" b="1" dirty="0" smtClean="0"/>
              <a:t>Ogólny cennik</a:t>
            </a:r>
            <a:endParaRPr lang="pl-PL" sz="2400" b="1" dirty="0"/>
          </a:p>
        </p:txBody>
      </p:sp>
    </p:spTree>
    <p:custDataLst>
      <p:tags r:id="rId1"/>
    </p:custDataLst>
    <p:extLst>
      <p:ext uri="{BB962C8B-B14F-4D97-AF65-F5344CB8AC3E}">
        <p14:creationId xmlns:p14="http://schemas.microsoft.com/office/powerpoint/2010/main" val="2054594239"/>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nodeType="clickEffect">
                                  <p:stCondLst>
                                    <p:cond delay="0"/>
                                  </p:stCondLst>
                                  <p:childTnLst>
                                    <p:anim calcmode="lin" valueType="num">
                                      <p:cBhvr additive="base">
                                        <p:cTn id="6" dur="500"/>
                                        <p:tgtEl>
                                          <p:spTgt spid="1027"/>
                                        </p:tgtEl>
                                        <p:attrNameLst>
                                          <p:attrName>ppt_x</p:attrName>
                                        </p:attrNameLst>
                                      </p:cBhvr>
                                      <p:tavLst>
                                        <p:tav tm="0">
                                          <p:val>
                                            <p:strVal val="ppt_x"/>
                                          </p:val>
                                        </p:tav>
                                        <p:tav tm="100000">
                                          <p:val>
                                            <p:strVal val="ppt_x"/>
                                          </p:val>
                                        </p:tav>
                                      </p:tavLst>
                                    </p:anim>
                                    <p:anim calcmode="lin" valueType="num">
                                      <p:cBhvr additive="base">
                                        <p:cTn id="7" dur="500"/>
                                        <p:tgtEl>
                                          <p:spTgt spid="1027"/>
                                        </p:tgtEl>
                                        <p:attrNameLst>
                                          <p:attrName>ppt_y</p:attrName>
                                        </p:attrNameLst>
                                      </p:cBhvr>
                                      <p:tavLst>
                                        <p:tav tm="0">
                                          <p:val>
                                            <p:strVal val="ppt_y"/>
                                          </p:val>
                                        </p:tav>
                                        <p:tav tm="100000">
                                          <p:val>
                                            <p:strVal val="1+ppt_h/2"/>
                                          </p:val>
                                        </p:tav>
                                      </p:tavLst>
                                    </p:anim>
                                    <p:set>
                                      <p:cBhvr>
                                        <p:cTn id="8" dur="1" fill="hold">
                                          <p:stCondLst>
                                            <p:cond delay="499"/>
                                          </p:stCondLst>
                                        </p:cTn>
                                        <p:tgtEl>
                                          <p:spTgt spid="1027"/>
                                        </p:tgtEl>
                                        <p:attrNameLst>
                                          <p:attrName>style.visibility</p:attrName>
                                        </p:attrNameLst>
                                      </p:cBhvr>
                                      <p:to>
                                        <p:strVal val="hidden"/>
                                      </p:to>
                                    </p:set>
                                  </p:childTnLst>
                                </p:cTn>
                              </p:par>
                              <p:par>
                                <p:cTn id="9" presetID="2" presetClass="entr" presetSubtype="1"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0-#ppt_h/2"/>
                                          </p:val>
                                        </p:tav>
                                        <p:tav tm="100000">
                                          <p:val>
                                            <p:strVal val="#ppt_y"/>
                                          </p:val>
                                        </p:tav>
                                      </p:tavLst>
                                    </p:anim>
                                  </p:childTnLst>
                                </p:cTn>
                              </p:par>
                              <p:par>
                                <p:cTn id="13" presetID="2" presetClass="entr" presetSubtype="1"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650" fill="hold"/>
                                        <p:tgtEl>
                                          <p:spTgt spid="7"/>
                                        </p:tgtEl>
                                        <p:attrNameLst>
                                          <p:attrName>ppt_x</p:attrName>
                                        </p:attrNameLst>
                                      </p:cBhvr>
                                      <p:tavLst>
                                        <p:tav tm="0">
                                          <p:val>
                                            <p:strVal val="#ppt_x"/>
                                          </p:val>
                                        </p:tav>
                                        <p:tav tm="100000">
                                          <p:val>
                                            <p:strVal val="#ppt_x"/>
                                          </p:val>
                                        </p:tav>
                                      </p:tavLst>
                                    </p:anim>
                                    <p:anim calcmode="lin" valueType="num">
                                      <p:cBhvr additive="base">
                                        <p:cTn id="16" dur="650" fill="hold"/>
                                        <p:tgtEl>
                                          <p:spTgt spid="7"/>
                                        </p:tgtEl>
                                        <p:attrNameLst>
                                          <p:attrName>ppt_y</p:attrName>
                                        </p:attrNameLst>
                                      </p:cBhvr>
                                      <p:tavLst>
                                        <p:tav tm="0">
                                          <p:val>
                                            <p:strVal val="0-#ppt_h/2"/>
                                          </p:val>
                                        </p:tav>
                                        <p:tav tm="100000">
                                          <p:val>
                                            <p:strVal val="#ppt_y"/>
                                          </p:val>
                                        </p:tav>
                                      </p:tavLst>
                                    </p:anim>
                                  </p:childTnLst>
                                </p:cTn>
                              </p:par>
                              <p:par>
                                <p:cTn id="17" presetID="2" presetClass="entr" presetSubtype="2" fill="hold" nodeType="withEffect">
                                  <p:stCondLst>
                                    <p:cond delay="0"/>
                                  </p:stCondLst>
                                  <p:childTnLst>
                                    <p:set>
                                      <p:cBhvr>
                                        <p:cTn id="18" dur="1" fill="hold">
                                          <p:stCondLst>
                                            <p:cond delay="0"/>
                                          </p:stCondLst>
                                        </p:cTn>
                                        <p:tgtEl>
                                          <p:spTgt spid="1031"/>
                                        </p:tgtEl>
                                        <p:attrNameLst>
                                          <p:attrName>style.visibility</p:attrName>
                                        </p:attrNameLst>
                                      </p:cBhvr>
                                      <p:to>
                                        <p:strVal val="visible"/>
                                      </p:to>
                                    </p:set>
                                    <p:anim calcmode="lin" valueType="num">
                                      <p:cBhvr additive="base">
                                        <p:cTn id="19" dur="500" fill="hold"/>
                                        <p:tgtEl>
                                          <p:spTgt spid="1031"/>
                                        </p:tgtEl>
                                        <p:attrNameLst>
                                          <p:attrName>ppt_x</p:attrName>
                                        </p:attrNameLst>
                                      </p:cBhvr>
                                      <p:tavLst>
                                        <p:tav tm="0">
                                          <p:val>
                                            <p:strVal val="1+#ppt_w/2"/>
                                          </p:val>
                                        </p:tav>
                                        <p:tav tm="100000">
                                          <p:val>
                                            <p:strVal val="#ppt_x"/>
                                          </p:val>
                                        </p:tav>
                                      </p:tavLst>
                                    </p:anim>
                                    <p:anim calcmode="lin" valueType="num">
                                      <p:cBhvr additive="base">
                                        <p:cTn id="20" dur="500" fill="hold"/>
                                        <p:tgtEl>
                                          <p:spTgt spid="1031"/>
                                        </p:tgtEl>
                                        <p:attrNameLst>
                                          <p:attrName>ppt_y</p:attrName>
                                        </p:attrNameLst>
                                      </p:cBhvr>
                                      <p:tavLst>
                                        <p:tav tm="0">
                                          <p:val>
                                            <p:strVal val="#ppt_y"/>
                                          </p:val>
                                        </p:tav>
                                        <p:tav tm="100000">
                                          <p:val>
                                            <p:strVal val="#ppt_y"/>
                                          </p:val>
                                        </p:tav>
                                      </p:tavLst>
                                    </p:anim>
                                  </p:childTnLst>
                                </p:cTn>
                              </p:par>
                              <p:par>
                                <p:cTn id="21" presetID="2" presetClass="entr" presetSubtype="2" fill="hold" nodeType="withEffect">
                                  <p:stCondLst>
                                    <p:cond delay="0"/>
                                  </p:stCondLst>
                                  <p:childTnLst>
                                    <p:set>
                                      <p:cBhvr>
                                        <p:cTn id="22" dur="1" fill="hold">
                                          <p:stCondLst>
                                            <p:cond delay="0"/>
                                          </p:stCondLst>
                                        </p:cTn>
                                        <p:tgtEl>
                                          <p:spTgt spid="1029"/>
                                        </p:tgtEl>
                                        <p:attrNameLst>
                                          <p:attrName>style.visibility</p:attrName>
                                        </p:attrNameLst>
                                      </p:cBhvr>
                                      <p:to>
                                        <p:strVal val="visible"/>
                                      </p:to>
                                    </p:set>
                                    <p:anim calcmode="lin" valueType="num">
                                      <p:cBhvr additive="base">
                                        <p:cTn id="23" dur="500" fill="hold"/>
                                        <p:tgtEl>
                                          <p:spTgt spid="1029"/>
                                        </p:tgtEl>
                                        <p:attrNameLst>
                                          <p:attrName>ppt_x</p:attrName>
                                        </p:attrNameLst>
                                      </p:cBhvr>
                                      <p:tavLst>
                                        <p:tav tm="0">
                                          <p:val>
                                            <p:strVal val="1+#ppt_w/2"/>
                                          </p:val>
                                        </p:tav>
                                        <p:tav tm="100000">
                                          <p:val>
                                            <p:strVal val="#ppt_x"/>
                                          </p:val>
                                        </p:tav>
                                      </p:tavLst>
                                    </p:anim>
                                    <p:anim calcmode="lin" valueType="num">
                                      <p:cBhvr additive="base">
                                        <p:cTn id="24" dur="500" fill="hold"/>
                                        <p:tgtEl>
                                          <p:spTgt spid="1029"/>
                                        </p:tgtEl>
                                        <p:attrNameLst>
                                          <p:attrName>ppt_y</p:attrName>
                                        </p:attrNameLst>
                                      </p:cBhvr>
                                      <p:tavLst>
                                        <p:tav tm="0">
                                          <p:val>
                                            <p:strVal val="#ppt_y"/>
                                          </p:val>
                                        </p:tav>
                                        <p:tav tm="100000">
                                          <p:val>
                                            <p:strVal val="#ppt_y"/>
                                          </p:val>
                                        </p:tav>
                                      </p:tavLst>
                                    </p:anim>
                                  </p:childTnLst>
                                </p:cTn>
                              </p:par>
                              <p:par>
                                <p:cTn id="25" presetID="2" presetClass="entr" presetSubtype="2" fill="hold" nodeType="withEffect">
                                  <p:stCondLst>
                                    <p:cond delay="0"/>
                                  </p:stCondLst>
                                  <p:childTnLst>
                                    <p:set>
                                      <p:cBhvr>
                                        <p:cTn id="26" dur="1" fill="hold">
                                          <p:stCondLst>
                                            <p:cond delay="0"/>
                                          </p:stCondLst>
                                        </p:cTn>
                                        <p:tgtEl>
                                          <p:spTgt spid="1030"/>
                                        </p:tgtEl>
                                        <p:attrNameLst>
                                          <p:attrName>style.visibility</p:attrName>
                                        </p:attrNameLst>
                                      </p:cBhvr>
                                      <p:to>
                                        <p:strVal val="visible"/>
                                      </p:to>
                                    </p:set>
                                    <p:anim calcmode="lin" valueType="num">
                                      <p:cBhvr additive="base">
                                        <p:cTn id="27" dur="500" fill="hold"/>
                                        <p:tgtEl>
                                          <p:spTgt spid="1030"/>
                                        </p:tgtEl>
                                        <p:attrNameLst>
                                          <p:attrName>ppt_x</p:attrName>
                                        </p:attrNameLst>
                                      </p:cBhvr>
                                      <p:tavLst>
                                        <p:tav tm="0">
                                          <p:val>
                                            <p:strVal val="1+#ppt_w/2"/>
                                          </p:val>
                                        </p:tav>
                                        <p:tav tm="100000">
                                          <p:val>
                                            <p:strVal val="#ppt_x"/>
                                          </p:val>
                                        </p:tav>
                                      </p:tavLst>
                                    </p:anim>
                                    <p:anim calcmode="lin" valueType="num">
                                      <p:cBhvr additive="base">
                                        <p:cTn id="28" dur="500" fill="hold"/>
                                        <p:tgtEl>
                                          <p:spTgt spid="1030"/>
                                        </p:tgtEl>
                                        <p:attrNameLst>
                                          <p:attrName>ppt_y</p:attrName>
                                        </p:attrNameLst>
                                      </p:cBhvr>
                                      <p:tavLst>
                                        <p:tav tm="0">
                                          <p:val>
                                            <p:strVal val="#ppt_y"/>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xit" presetSubtype="8" fill="hold" nodeType="clickEffect">
                                  <p:stCondLst>
                                    <p:cond delay="0"/>
                                  </p:stCondLst>
                                  <p:childTnLst>
                                    <p:anim calcmode="lin" valueType="num">
                                      <p:cBhvr additive="base">
                                        <p:cTn id="32" dur="500"/>
                                        <p:tgtEl>
                                          <p:spTgt spid="1030"/>
                                        </p:tgtEl>
                                        <p:attrNameLst>
                                          <p:attrName>ppt_x</p:attrName>
                                        </p:attrNameLst>
                                      </p:cBhvr>
                                      <p:tavLst>
                                        <p:tav tm="0">
                                          <p:val>
                                            <p:strVal val="ppt_x"/>
                                          </p:val>
                                        </p:tav>
                                        <p:tav tm="100000">
                                          <p:val>
                                            <p:strVal val="0-ppt_w/2"/>
                                          </p:val>
                                        </p:tav>
                                      </p:tavLst>
                                    </p:anim>
                                    <p:anim calcmode="lin" valueType="num">
                                      <p:cBhvr additive="base">
                                        <p:cTn id="33" dur="500"/>
                                        <p:tgtEl>
                                          <p:spTgt spid="1030"/>
                                        </p:tgtEl>
                                        <p:attrNameLst>
                                          <p:attrName>ppt_y</p:attrName>
                                        </p:attrNameLst>
                                      </p:cBhvr>
                                      <p:tavLst>
                                        <p:tav tm="0">
                                          <p:val>
                                            <p:strVal val="ppt_y"/>
                                          </p:val>
                                        </p:tav>
                                        <p:tav tm="100000">
                                          <p:val>
                                            <p:strVal val="ppt_y"/>
                                          </p:val>
                                        </p:tav>
                                      </p:tavLst>
                                    </p:anim>
                                    <p:set>
                                      <p:cBhvr>
                                        <p:cTn id="34" dur="1" fill="hold">
                                          <p:stCondLst>
                                            <p:cond delay="499"/>
                                          </p:stCondLst>
                                        </p:cTn>
                                        <p:tgtEl>
                                          <p:spTgt spid="1030"/>
                                        </p:tgtEl>
                                        <p:attrNameLst>
                                          <p:attrName>style.visibility</p:attrName>
                                        </p:attrNameLst>
                                      </p:cBhvr>
                                      <p:to>
                                        <p:strVal val="hidden"/>
                                      </p:to>
                                    </p:set>
                                  </p:childTnLst>
                                </p:cTn>
                              </p:par>
                              <p:par>
                                <p:cTn id="35" presetID="2" presetClass="exit" presetSubtype="8" fill="hold" nodeType="withEffect">
                                  <p:stCondLst>
                                    <p:cond delay="0"/>
                                  </p:stCondLst>
                                  <p:childTnLst>
                                    <p:anim calcmode="lin" valueType="num">
                                      <p:cBhvr additive="base">
                                        <p:cTn id="36" dur="500"/>
                                        <p:tgtEl>
                                          <p:spTgt spid="1029"/>
                                        </p:tgtEl>
                                        <p:attrNameLst>
                                          <p:attrName>ppt_x</p:attrName>
                                        </p:attrNameLst>
                                      </p:cBhvr>
                                      <p:tavLst>
                                        <p:tav tm="0">
                                          <p:val>
                                            <p:strVal val="ppt_x"/>
                                          </p:val>
                                        </p:tav>
                                        <p:tav tm="100000">
                                          <p:val>
                                            <p:strVal val="0-ppt_w/2"/>
                                          </p:val>
                                        </p:tav>
                                      </p:tavLst>
                                    </p:anim>
                                    <p:anim calcmode="lin" valueType="num">
                                      <p:cBhvr additive="base">
                                        <p:cTn id="37" dur="500"/>
                                        <p:tgtEl>
                                          <p:spTgt spid="1029"/>
                                        </p:tgtEl>
                                        <p:attrNameLst>
                                          <p:attrName>ppt_y</p:attrName>
                                        </p:attrNameLst>
                                      </p:cBhvr>
                                      <p:tavLst>
                                        <p:tav tm="0">
                                          <p:val>
                                            <p:strVal val="ppt_y"/>
                                          </p:val>
                                        </p:tav>
                                        <p:tav tm="100000">
                                          <p:val>
                                            <p:strVal val="ppt_y"/>
                                          </p:val>
                                        </p:tav>
                                      </p:tavLst>
                                    </p:anim>
                                    <p:set>
                                      <p:cBhvr>
                                        <p:cTn id="38" dur="1" fill="hold">
                                          <p:stCondLst>
                                            <p:cond delay="499"/>
                                          </p:stCondLst>
                                        </p:cTn>
                                        <p:tgtEl>
                                          <p:spTgt spid="1029"/>
                                        </p:tgtEl>
                                        <p:attrNameLst>
                                          <p:attrName>style.visibility</p:attrName>
                                        </p:attrNameLst>
                                      </p:cBhvr>
                                      <p:to>
                                        <p:strVal val="hidden"/>
                                      </p:to>
                                    </p:set>
                                  </p:childTnLst>
                                </p:cTn>
                              </p:par>
                              <p:par>
                                <p:cTn id="39" presetID="2" presetClass="exit" presetSubtype="8" fill="hold" nodeType="withEffect">
                                  <p:stCondLst>
                                    <p:cond delay="0"/>
                                  </p:stCondLst>
                                  <p:childTnLst>
                                    <p:anim calcmode="lin" valueType="num">
                                      <p:cBhvr additive="base">
                                        <p:cTn id="40" dur="500"/>
                                        <p:tgtEl>
                                          <p:spTgt spid="1031"/>
                                        </p:tgtEl>
                                        <p:attrNameLst>
                                          <p:attrName>ppt_x</p:attrName>
                                        </p:attrNameLst>
                                      </p:cBhvr>
                                      <p:tavLst>
                                        <p:tav tm="0">
                                          <p:val>
                                            <p:strVal val="ppt_x"/>
                                          </p:val>
                                        </p:tav>
                                        <p:tav tm="100000">
                                          <p:val>
                                            <p:strVal val="0-ppt_w/2"/>
                                          </p:val>
                                        </p:tav>
                                      </p:tavLst>
                                    </p:anim>
                                    <p:anim calcmode="lin" valueType="num">
                                      <p:cBhvr additive="base">
                                        <p:cTn id="41" dur="500"/>
                                        <p:tgtEl>
                                          <p:spTgt spid="1031"/>
                                        </p:tgtEl>
                                        <p:attrNameLst>
                                          <p:attrName>ppt_y</p:attrName>
                                        </p:attrNameLst>
                                      </p:cBhvr>
                                      <p:tavLst>
                                        <p:tav tm="0">
                                          <p:val>
                                            <p:strVal val="ppt_y"/>
                                          </p:val>
                                        </p:tav>
                                        <p:tav tm="100000">
                                          <p:val>
                                            <p:strVal val="ppt_y"/>
                                          </p:val>
                                        </p:tav>
                                      </p:tavLst>
                                    </p:anim>
                                    <p:set>
                                      <p:cBhvr>
                                        <p:cTn id="42" dur="1" fill="hold">
                                          <p:stCondLst>
                                            <p:cond delay="499"/>
                                          </p:stCondLst>
                                        </p:cTn>
                                        <p:tgtEl>
                                          <p:spTgt spid="1031"/>
                                        </p:tgtEl>
                                        <p:attrNameLst>
                                          <p:attrName>style.visibility</p:attrName>
                                        </p:attrNameLst>
                                      </p:cBhvr>
                                      <p:to>
                                        <p:strVal val="hidden"/>
                                      </p:to>
                                    </p:set>
                                  </p:childTnLst>
                                </p:cTn>
                              </p:par>
                              <p:par>
                                <p:cTn id="43" presetID="2" presetClass="exit" presetSubtype="4" fill="hold" grpId="1" nodeType="withEffect">
                                  <p:stCondLst>
                                    <p:cond delay="0"/>
                                  </p:stCondLst>
                                  <p:childTnLst>
                                    <p:anim calcmode="lin" valueType="num">
                                      <p:cBhvr additive="base">
                                        <p:cTn id="44" dur="500"/>
                                        <p:tgtEl>
                                          <p:spTgt spid="3"/>
                                        </p:tgtEl>
                                        <p:attrNameLst>
                                          <p:attrName>ppt_x</p:attrName>
                                        </p:attrNameLst>
                                      </p:cBhvr>
                                      <p:tavLst>
                                        <p:tav tm="0">
                                          <p:val>
                                            <p:strVal val="ppt_x"/>
                                          </p:val>
                                        </p:tav>
                                        <p:tav tm="100000">
                                          <p:val>
                                            <p:strVal val="ppt_x"/>
                                          </p:val>
                                        </p:tav>
                                      </p:tavLst>
                                    </p:anim>
                                    <p:anim calcmode="lin" valueType="num">
                                      <p:cBhvr additive="base">
                                        <p:cTn id="45" dur="500"/>
                                        <p:tgtEl>
                                          <p:spTgt spid="3"/>
                                        </p:tgtEl>
                                        <p:attrNameLst>
                                          <p:attrName>ppt_y</p:attrName>
                                        </p:attrNameLst>
                                      </p:cBhvr>
                                      <p:tavLst>
                                        <p:tav tm="0">
                                          <p:val>
                                            <p:strVal val="ppt_y"/>
                                          </p:val>
                                        </p:tav>
                                        <p:tav tm="100000">
                                          <p:val>
                                            <p:strVal val="1+ppt_h/2"/>
                                          </p:val>
                                        </p:tav>
                                      </p:tavLst>
                                    </p:anim>
                                    <p:set>
                                      <p:cBhvr>
                                        <p:cTn id="46" dur="1" fill="hold">
                                          <p:stCondLst>
                                            <p:cond delay="499"/>
                                          </p:stCondLst>
                                        </p:cTn>
                                        <p:tgtEl>
                                          <p:spTgt spid="3"/>
                                        </p:tgtEl>
                                        <p:attrNameLst>
                                          <p:attrName>style.visibility</p:attrName>
                                        </p:attrNameLst>
                                      </p:cBhvr>
                                      <p:to>
                                        <p:strVal val="hidden"/>
                                      </p:to>
                                    </p:set>
                                  </p:childTnLst>
                                </p:cTn>
                              </p:par>
                              <p:par>
                                <p:cTn id="47" presetID="2" presetClass="exit" presetSubtype="4" fill="hold" grpId="1" nodeType="withEffect">
                                  <p:stCondLst>
                                    <p:cond delay="0"/>
                                  </p:stCondLst>
                                  <p:childTnLst>
                                    <p:anim calcmode="lin" valueType="num">
                                      <p:cBhvr additive="base">
                                        <p:cTn id="48" dur="500"/>
                                        <p:tgtEl>
                                          <p:spTgt spid="7"/>
                                        </p:tgtEl>
                                        <p:attrNameLst>
                                          <p:attrName>ppt_x</p:attrName>
                                        </p:attrNameLst>
                                      </p:cBhvr>
                                      <p:tavLst>
                                        <p:tav tm="0">
                                          <p:val>
                                            <p:strVal val="ppt_x"/>
                                          </p:val>
                                        </p:tav>
                                        <p:tav tm="100000">
                                          <p:val>
                                            <p:strVal val="ppt_x"/>
                                          </p:val>
                                        </p:tav>
                                      </p:tavLst>
                                    </p:anim>
                                    <p:anim calcmode="lin" valueType="num">
                                      <p:cBhvr additive="base">
                                        <p:cTn id="49" dur="500"/>
                                        <p:tgtEl>
                                          <p:spTgt spid="7"/>
                                        </p:tgtEl>
                                        <p:attrNameLst>
                                          <p:attrName>ppt_y</p:attrName>
                                        </p:attrNameLst>
                                      </p:cBhvr>
                                      <p:tavLst>
                                        <p:tav tm="0">
                                          <p:val>
                                            <p:strVal val="ppt_y"/>
                                          </p:val>
                                        </p:tav>
                                        <p:tav tm="100000">
                                          <p:val>
                                            <p:strVal val="1+ppt_h/2"/>
                                          </p:val>
                                        </p:tav>
                                      </p:tavLst>
                                    </p:anim>
                                    <p:set>
                                      <p:cBhvr>
                                        <p:cTn id="50" dur="1" fill="hold">
                                          <p:stCondLst>
                                            <p:cond delay="499"/>
                                          </p:stCondLst>
                                        </p:cTn>
                                        <p:tgtEl>
                                          <p:spTgt spid="7"/>
                                        </p:tgtEl>
                                        <p:attrNameLst>
                                          <p:attrName>style.visibility</p:attrName>
                                        </p:attrNameLst>
                                      </p:cBhvr>
                                      <p:to>
                                        <p:strVal val="hidden"/>
                                      </p:to>
                                    </p:set>
                                  </p:childTnLst>
                                </p:cTn>
                              </p:par>
                              <p:par>
                                <p:cTn id="51" presetID="2" presetClass="entr" presetSubtype="1" fill="hold" grpId="0" nodeType="withEffect">
                                  <p:stCondLst>
                                    <p:cond delay="0"/>
                                  </p:stCondLst>
                                  <p:childTnLst>
                                    <p:set>
                                      <p:cBhvr>
                                        <p:cTn id="52" dur="1" fill="hold">
                                          <p:stCondLst>
                                            <p:cond delay="0"/>
                                          </p:stCondLst>
                                        </p:cTn>
                                        <p:tgtEl>
                                          <p:spTgt spid="11"/>
                                        </p:tgtEl>
                                        <p:attrNameLst>
                                          <p:attrName>style.visibility</p:attrName>
                                        </p:attrNameLst>
                                      </p:cBhvr>
                                      <p:to>
                                        <p:strVal val="visible"/>
                                      </p:to>
                                    </p:set>
                                    <p:anim calcmode="lin" valueType="num">
                                      <p:cBhvr additive="base">
                                        <p:cTn id="53" dur="500" fill="hold"/>
                                        <p:tgtEl>
                                          <p:spTgt spid="11"/>
                                        </p:tgtEl>
                                        <p:attrNameLst>
                                          <p:attrName>ppt_x</p:attrName>
                                        </p:attrNameLst>
                                      </p:cBhvr>
                                      <p:tavLst>
                                        <p:tav tm="0">
                                          <p:val>
                                            <p:strVal val="#ppt_x"/>
                                          </p:val>
                                        </p:tav>
                                        <p:tav tm="100000">
                                          <p:val>
                                            <p:strVal val="#ppt_x"/>
                                          </p:val>
                                        </p:tav>
                                      </p:tavLst>
                                    </p:anim>
                                    <p:anim calcmode="lin" valueType="num">
                                      <p:cBhvr additive="base">
                                        <p:cTn id="54" dur="500" fill="hold"/>
                                        <p:tgtEl>
                                          <p:spTgt spid="11"/>
                                        </p:tgtEl>
                                        <p:attrNameLst>
                                          <p:attrName>ppt_y</p:attrName>
                                        </p:attrNameLst>
                                      </p:cBhvr>
                                      <p:tavLst>
                                        <p:tav tm="0">
                                          <p:val>
                                            <p:strVal val="0-#ppt_h/2"/>
                                          </p:val>
                                        </p:tav>
                                        <p:tav tm="100000">
                                          <p:val>
                                            <p:strVal val="#ppt_y"/>
                                          </p:val>
                                        </p:tav>
                                      </p:tavLst>
                                    </p:anim>
                                  </p:childTnLst>
                                </p:cTn>
                              </p:par>
                              <p:par>
                                <p:cTn id="55" presetID="2" presetClass="entr" presetSubtype="1" fill="hold" grpId="0" nodeType="withEffect">
                                  <p:stCondLst>
                                    <p:cond delay="0"/>
                                  </p:stCondLst>
                                  <p:childTnLst>
                                    <p:set>
                                      <p:cBhvr>
                                        <p:cTn id="56" dur="1" fill="hold">
                                          <p:stCondLst>
                                            <p:cond delay="0"/>
                                          </p:stCondLst>
                                        </p:cTn>
                                        <p:tgtEl>
                                          <p:spTgt spid="10"/>
                                        </p:tgtEl>
                                        <p:attrNameLst>
                                          <p:attrName>style.visibility</p:attrName>
                                        </p:attrNameLst>
                                      </p:cBhvr>
                                      <p:to>
                                        <p:strVal val="visible"/>
                                      </p:to>
                                    </p:set>
                                    <p:anim calcmode="lin" valueType="num">
                                      <p:cBhvr additive="base">
                                        <p:cTn id="57" dur="650" fill="hold"/>
                                        <p:tgtEl>
                                          <p:spTgt spid="10"/>
                                        </p:tgtEl>
                                        <p:attrNameLst>
                                          <p:attrName>ppt_x</p:attrName>
                                        </p:attrNameLst>
                                      </p:cBhvr>
                                      <p:tavLst>
                                        <p:tav tm="0">
                                          <p:val>
                                            <p:strVal val="#ppt_x"/>
                                          </p:val>
                                        </p:tav>
                                        <p:tav tm="100000">
                                          <p:val>
                                            <p:strVal val="#ppt_x"/>
                                          </p:val>
                                        </p:tav>
                                      </p:tavLst>
                                    </p:anim>
                                    <p:anim calcmode="lin" valueType="num">
                                      <p:cBhvr additive="base">
                                        <p:cTn id="58" dur="650" fill="hold"/>
                                        <p:tgtEl>
                                          <p:spTgt spid="10"/>
                                        </p:tgtEl>
                                        <p:attrNameLst>
                                          <p:attrName>ppt_y</p:attrName>
                                        </p:attrNameLst>
                                      </p:cBhvr>
                                      <p:tavLst>
                                        <p:tav tm="0">
                                          <p:val>
                                            <p:strVal val="0-#ppt_h/2"/>
                                          </p:val>
                                        </p:tav>
                                        <p:tav tm="100000">
                                          <p:val>
                                            <p:strVal val="#ppt_y"/>
                                          </p:val>
                                        </p:tav>
                                      </p:tavLst>
                                    </p:anim>
                                  </p:childTnLst>
                                </p:cTn>
                              </p:par>
                              <p:par>
                                <p:cTn id="59" presetID="2" presetClass="entr" presetSubtype="2" fill="hold" nodeType="withEffect">
                                  <p:stCondLst>
                                    <p:cond delay="0"/>
                                  </p:stCondLst>
                                  <p:childTnLst>
                                    <p:set>
                                      <p:cBhvr>
                                        <p:cTn id="60" dur="1" fill="hold">
                                          <p:stCondLst>
                                            <p:cond delay="0"/>
                                          </p:stCondLst>
                                        </p:cTn>
                                        <p:tgtEl>
                                          <p:spTgt spid="1041"/>
                                        </p:tgtEl>
                                        <p:attrNameLst>
                                          <p:attrName>style.visibility</p:attrName>
                                        </p:attrNameLst>
                                      </p:cBhvr>
                                      <p:to>
                                        <p:strVal val="visible"/>
                                      </p:to>
                                    </p:set>
                                    <p:anim calcmode="lin" valueType="num">
                                      <p:cBhvr additive="base">
                                        <p:cTn id="61" dur="500" fill="hold"/>
                                        <p:tgtEl>
                                          <p:spTgt spid="1041"/>
                                        </p:tgtEl>
                                        <p:attrNameLst>
                                          <p:attrName>ppt_x</p:attrName>
                                        </p:attrNameLst>
                                      </p:cBhvr>
                                      <p:tavLst>
                                        <p:tav tm="0">
                                          <p:val>
                                            <p:strVal val="1+#ppt_w/2"/>
                                          </p:val>
                                        </p:tav>
                                        <p:tav tm="100000">
                                          <p:val>
                                            <p:strVal val="#ppt_x"/>
                                          </p:val>
                                        </p:tav>
                                      </p:tavLst>
                                    </p:anim>
                                    <p:anim calcmode="lin" valueType="num">
                                      <p:cBhvr additive="base">
                                        <p:cTn id="62" dur="500" fill="hold"/>
                                        <p:tgtEl>
                                          <p:spTgt spid="1041"/>
                                        </p:tgtEl>
                                        <p:attrNameLst>
                                          <p:attrName>ppt_y</p:attrName>
                                        </p:attrNameLst>
                                      </p:cBhvr>
                                      <p:tavLst>
                                        <p:tav tm="0">
                                          <p:val>
                                            <p:strVal val="#ppt_y"/>
                                          </p:val>
                                        </p:tav>
                                        <p:tav tm="100000">
                                          <p:val>
                                            <p:strVal val="#ppt_y"/>
                                          </p:val>
                                        </p:tav>
                                      </p:tavLst>
                                    </p:anim>
                                  </p:childTnLst>
                                </p:cTn>
                              </p:par>
                              <p:par>
                                <p:cTn id="63" presetID="2" presetClass="entr" presetSubtype="2" fill="hold" nodeType="withEffect">
                                  <p:stCondLst>
                                    <p:cond delay="0"/>
                                  </p:stCondLst>
                                  <p:childTnLst>
                                    <p:set>
                                      <p:cBhvr>
                                        <p:cTn id="64" dur="1" fill="hold">
                                          <p:stCondLst>
                                            <p:cond delay="0"/>
                                          </p:stCondLst>
                                        </p:cTn>
                                        <p:tgtEl>
                                          <p:spTgt spid="1035"/>
                                        </p:tgtEl>
                                        <p:attrNameLst>
                                          <p:attrName>style.visibility</p:attrName>
                                        </p:attrNameLst>
                                      </p:cBhvr>
                                      <p:to>
                                        <p:strVal val="visible"/>
                                      </p:to>
                                    </p:set>
                                    <p:anim calcmode="lin" valueType="num">
                                      <p:cBhvr additive="base">
                                        <p:cTn id="65" dur="500" fill="hold"/>
                                        <p:tgtEl>
                                          <p:spTgt spid="1035"/>
                                        </p:tgtEl>
                                        <p:attrNameLst>
                                          <p:attrName>ppt_x</p:attrName>
                                        </p:attrNameLst>
                                      </p:cBhvr>
                                      <p:tavLst>
                                        <p:tav tm="0">
                                          <p:val>
                                            <p:strVal val="1+#ppt_w/2"/>
                                          </p:val>
                                        </p:tav>
                                        <p:tav tm="100000">
                                          <p:val>
                                            <p:strVal val="#ppt_x"/>
                                          </p:val>
                                        </p:tav>
                                      </p:tavLst>
                                    </p:anim>
                                    <p:anim calcmode="lin" valueType="num">
                                      <p:cBhvr additive="base">
                                        <p:cTn id="66" dur="500" fill="hold"/>
                                        <p:tgtEl>
                                          <p:spTgt spid="1035"/>
                                        </p:tgtEl>
                                        <p:attrNameLst>
                                          <p:attrName>ppt_y</p:attrName>
                                        </p:attrNameLst>
                                      </p:cBhvr>
                                      <p:tavLst>
                                        <p:tav tm="0">
                                          <p:val>
                                            <p:strVal val="#ppt_y"/>
                                          </p:val>
                                        </p:tav>
                                        <p:tav tm="100000">
                                          <p:val>
                                            <p:strVal val="#ppt_y"/>
                                          </p:val>
                                        </p:tav>
                                      </p:tavLst>
                                    </p:anim>
                                  </p:childTnLst>
                                </p:cTn>
                              </p:par>
                              <p:par>
                                <p:cTn id="67" presetID="2" presetClass="entr" presetSubtype="2" fill="hold" nodeType="withEffect">
                                  <p:stCondLst>
                                    <p:cond delay="0"/>
                                  </p:stCondLst>
                                  <p:childTnLst>
                                    <p:set>
                                      <p:cBhvr>
                                        <p:cTn id="68" dur="1" fill="hold">
                                          <p:stCondLst>
                                            <p:cond delay="0"/>
                                          </p:stCondLst>
                                        </p:cTn>
                                        <p:tgtEl>
                                          <p:spTgt spid="1039"/>
                                        </p:tgtEl>
                                        <p:attrNameLst>
                                          <p:attrName>style.visibility</p:attrName>
                                        </p:attrNameLst>
                                      </p:cBhvr>
                                      <p:to>
                                        <p:strVal val="visible"/>
                                      </p:to>
                                    </p:set>
                                    <p:anim calcmode="lin" valueType="num">
                                      <p:cBhvr additive="base">
                                        <p:cTn id="69" dur="500" fill="hold"/>
                                        <p:tgtEl>
                                          <p:spTgt spid="1039"/>
                                        </p:tgtEl>
                                        <p:attrNameLst>
                                          <p:attrName>ppt_x</p:attrName>
                                        </p:attrNameLst>
                                      </p:cBhvr>
                                      <p:tavLst>
                                        <p:tav tm="0">
                                          <p:val>
                                            <p:strVal val="1+#ppt_w/2"/>
                                          </p:val>
                                        </p:tav>
                                        <p:tav tm="100000">
                                          <p:val>
                                            <p:strVal val="#ppt_x"/>
                                          </p:val>
                                        </p:tav>
                                      </p:tavLst>
                                    </p:anim>
                                    <p:anim calcmode="lin" valueType="num">
                                      <p:cBhvr additive="base">
                                        <p:cTn id="70" dur="500" fill="hold"/>
                                        <p:tgtEl>
                                          <p:spTgt spid="1039"/>
                                        </p:tgtEl>
                                        <p:attrNameLst>
                                          <p:attrName>ppt_y</p:attrName>
                                        </p:attrNameLst>
                                      </p:cBhvr>
                                      <p:tavLst>
                                        <p:tav tm="0">
                                          <p:val>
                                            <p:strVal val="#ppt_y"/>
                                          </p:val>
                                        </p:tav>
                                        <p:tav tm="100000">
                                          <p:val>
                                            <p:strVal val="#ppt_y"/>
                                          </p:val>
                                        </p:tav>
                                      </p:tavLst>
                                    </p:anim>
                                  </p:childTnLst>
                                </p:cTn>
                              </p:par>
                              <p:par>
                                <p:cTn id="71" presetID="2" presetClass="entr" presetSubtype="2" fill="hold" nodeType="withEffect">
                                  <p:stCondLst>
                                    <p:cond delay="0"/>
                                  </p:stCondLst>
                                  <p:childTnLst>
                                    <p:set>
                                      <p:cBhvr>
                                        <p:cTn id="72" dur="1" fill="hold">
                                          <p:stCondLst>
                                            <p:cond delay="0"/>
                                          </p:stCondLst>
                                        </p:cTn>
                                        <p:tgtEl>
                                          <p:spTgt spid="1037"/>
                                        </p:tgtEl>
                                        <p:attrNameLst>
                                          <p:attrName>style.visibility</p:attrName>
                                        </p:attrNameLst>
                                      </p:cBhvr>
                                      <p:to>
                                        <p:strVal val="visible"/>
                                      </p:to>
                                    </p:set>
                                    <p:anim calcmode="lin" valueType="num">
                                      <p:cBhvr additive="base">
                                        <p:cTn id="73" dur="500" fill="hold"/>
                                        <p:tgtEl>
                                          <p:spTgt spid="1037"/>
                                        </p:tgtEl>
                                        <p:attrNameLst>
                                          <p:attrName>ppt_x</p:attrName>
                                        </p:attrNameLst>
                                      </p:cBhvr>
                                      <p:tavLst>
                                        <p:tav tm="0">
                                          <p:val>
                                            <p:strVal val="1+#ppt_w/2"/>
                                          </p:val>
                                        </p:tav>
                                        <p:tav tm="100000">
                                          <p:val>
                                            <p:strVal val="#ppt_x"/>
                                          </p:val>
                                        </p:tav>
                                      </p:tavLst>
                                    </p:anim>
                                    <p:anim calcmode="lin" valueType="num">
                                      <p:cBhvr additive="base">
                                        <p:cTn id="74" dur="500" fill="hold"/>
                                        <p:tgtEl>
                                          <p:spTgt spid="1037"/>
                                        </p:tgtEl>
                                        <p:attrNameLst>
                                          <p:attrName>ppt_y</p:attrName>
                                        </p:attrNameLst>
                                      </p:cBhvr>
                                      <p:tavLst>
                                        <p:tav tm="0">
                                          <p:val>
                                            <p:strVal val="#ppt_y"/>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 presetClass="exit" presetSubtype="4" fill="hold" grpId="1" nodeType="clickEffect">
                                  <p:stCondLst>
                                    <p:cond delay="0"/>
                                  </p:stCondLst>
                                  <p:childTnLst>
                                    <p:anim calcmode="lin" valueType="num">
                                      <p:cBhvr additive="base">
                                        <p:cTn id="78" dur="500"/>
                                        <p:tgtEl>
                                          <p:spTgt spid="11"/>
                                        </p:tgtEl>
                                        <p:attrNameLst>
                                          <p:attrName>ppt_x</p:attrName>
                                        </p:attrNameLst>
                                      </p:cBhvr>
                                      <p:tavLst>
                                        <p:tav tm="0">
                                          <p:val>
                                            <p:strVal val="ppt_x"/>
                                          </p:val>
                                        </p:tav>
                                        <p:tav tm="100000">
                                          <p:val>
                                            <p:strVal val="ppt_x"/>
                                          </p:val>
                                        </p:tav>
                                      </p:tavLst>
                                    </p:anim>
                                    <p:anim calcmode="lin" valueType="num">
                                      <p:cBhvr additive="base">
                                        <p:cTn id="79" dur="500"/>
                                        <p:tgtEl>
                                          <p:spTgt spid="11"/>
                                        </p:tgtEl>
                                        <p:attrNameLst>
                                          <p:attrName>ppt_y</p:attrName>
                                        </p:attrNameLst>
                                      </p:cBhvr>
                                      <p:tavLst>
                                        <p:tav tm="0">
                                          <p:val>
                                            <p:strVal val="ppt_y"/>
                                          </p:val>
                                        </p:tav>
                                        <p:tav tm="100000">
                                          <p:val>
                                            <p:strVal val="1+ppt_h/2"/>
                                          </p:val>
                                        </p:tav>
                                      </p:tavLst>
                                    </p:anim>
                                    <p:set>
                                      <p:cBhvr>
                                        <p:cTn id="80" dur="1" fill="hold">
                                          <p:stCondLst>
                                            <p:cond delay="499"/>
                                          </p:stCondLst>
                                        </p:cTn>
                                        <p:tgtEl>
                                          <p:spTgt spid="11"/>
                                        </p:tgtEl>
                                        <p:attrNameLst>
                                          <p:attrName>style.visibility</p:attrName>
                                        </p:attrNameLst>
                                      </p:cBhvr>
                                      <p:to>
                                        <p:strVal val="hidden"/>
                                      </p:to>
                                    </p:set>
                                  </p:childTnLst>
                                </p:cTn>
                              </p:par>
                              <p:par>
                                <p:cTn id="81" presetID="2" presetClass="exit" presetSubtype="4" fill="hold" grpId="1" nodeType="withEffect">
                                  <p:stCondLst>
                                    <p:cond delay="0"/>
                                  </p:stCondLst>
                                  <p:childTnLst>
                                    <p:anim calcmode="lin" valueType="num">
                                      <p:cBhvr additive="base">
                                        <p:cTn id="82" dur="500"/>
                                        <p:tgtEl>
                                          <p:spTgt spid="10"/>
                                        </p:tgtEl>
                                        <p:attrNameLst>
                                          <p:attrName>ppt_x</p:attrName>
                                        </p:attrNameLst>
                                      </p:cBhvr>
                                      <p:tavLst>
                                        <p:tav tm="0">
                                          <p:val>
                                            <p:strVal val="ppt_x"/>
                                          </p:val>
                                        </p:tav>
                                        <p:tav tm="100000">
                                          <p:val>
                                            <p:strVal val="ppt_x"/>
                                          </p:val>
                                        </p:tav>
                                      </p:tavLst>
                                    </p:anim>
                                    <p:anim calcmode="lin" valueType="num">
                                      <p:cBhvr additive="base">
                                        <p:cTn id="83" dur="500"/>
                                        <p:tgtEl>
                                          <p:spTgt spid="10"/>
                                        </p:tgtEl>
                                        <p:attrNameLst>
                                          <p:attrName>ppt_y</p:attrName>
                                        </p:attrNameLst>
                                      </p:cBhvr>
                                      <p:tavLst>
                                        <p:tav tm="0">
                                          <p:val>
                                            <p:strVal val="ppt_y"/>
                                          </p:val>
                                        </p:tav>
                                        <p:tav tm="100000">
                                          <p:val>
                                            <p:strVal val="1+ppt_h/2"/>
                                          </p:val>
                                        </p:tav>
                                      </p:tavLst>
                                    </p:anim>
                                    <p:set>
                                      <p:cBhvr>
                                        <p:cTn id="84" dur="1" fill="hold">
                                          <p:stCondLst>
                                            <p:cond delay="499"/>
                                          </p:stCondLst>
                                        </p:cTn>
                                        <p:tgtEl>
                                          <p:spTgt spid="10"/>
                                        </p:tgtEl>
                                        <p:attrNameLst>
                                          <p:attrName>style.visibility</p:attrName>
                                        </p:attrNameLst>
                                      </p:cBhvr>
                                      <p:to>
                                        <p:strVal val="hidden"/>
                                      </p:to>
                                    </p:set>
                                  </p:childTnLst>
                                </p:cTn>
                              </p:par>
                              <p:par>
                                <p:cTn id="85" presetID="2" presetClass="exit" presetSubtype="8" fill="hold" nodeType="withEffect">
                                  <p:stCondLst>
                                    <p:cond delay="0"/>
                                  </p:stCondLst>
                                  <p:childTnLst>
                                    <p:anim calcmode="lin" valueType="num">
                                      <p:cBhvr additive="base">
                                        <p:cTn id="86" dur="500"/>
                                        <p:tgtEl>
                                          <p:spTgt spid="1041"/>
                                        </p:tgtEl>
                                        <p:attrNameLst>
                                          <p:attrName>ppt_x</p:attrName>
                                        </p:attrNameLst>
                                      </p:cBhvr>
                                      <p:tavLst>
                                        <p:tav tm="0">
                                          <p:val>
                                            <p:strVal val="ppt_x"/>
                                          </p:val>
                                        </p:tav>
                                        <p:tav tm="100000">
                                          <p:val>
                                            <p:strVal val="0-ppt_w/2"/>
                                          </p:val>
                                        </p:tav>
                                      </p:tavLst>
                                    </p:anim>
                                    <p:anim calcmode="lin" valueType="num">
                                      <p:cBhvr additive="base">
                                        <p:cTn id="87" dur="500"/>
                                        <p:tgtEl>
                                          <p:spTgt spid="1041"/>
                                        </p:tgtEl>
                                        <p:attrNameLst>
                                          <p:attrName>ppt_y</p:attrName>
                                        </p:attrNameLst>
                                      </p:cBhvr>
                                      <p:tavLst>
                                        <p:tav tm="0">
                                          <p:val>
                                            <p:strVal val="ppt_y"/>
                                          </p:val>
                                        </p:tav>
                                        <p:tav tm="100000">
                                          <p:val>
                                            <p:strVal val="ppt_y"/>
                                          </p:val>
                                        </p:tav>
                                      </p:tavLst>
                                    </p:anim>
                                    <p:set>
                                      <p:cBhvr>
                                        <p:cTn id="88" dur="1" fill="hold">
                                          <p:stCondLst>
                                            <p:cond delay="499"/>
                                          </p:stCondLst>
                                        </p:cTn>
                                        <p:tgtEl>
                                          <p:spTgt spid="1041"/>
                                        </p:tgtEl>
                                        <p:attrNameLst>
                                          <p:attrName>style.visibility</p:attrName>
                                        </p:attrNameLst>
                                      </p:cBhvr>
                                      <p:to>
                                        <p:strVal val="hidden"/>
                                      </p:to>
                                    </p:set>
                                  </p:childTnLst>
                                </p:cTn>
                              </p:par>
                              <p:par>
                                <p:cTn id="89" presetID="2" presetClass="exit" presetSubtype="8" fill="hold" nodeType="withEffect">
                                  <p:stCondLst>
                                    <p:cond delay="0"/>
                                  </p:stCondLst>
                                  <p:childTnLst>
                                    <p:anim calcmode="lin" valueType="num">
                                      <p:cBhvr additive="base">
                                        <p:cTn id="90" dur="500"/>
                                        <p:tgtEl>
                                          <p:spTgt spid="1035"/>
                                        </p:tgtEl>
                                        <p:attrNameLst>
                                          <p:attrName>ppt_x</p:attrName>
                                        </p:attrNameLst>
                                      </p:cBhvr>
                                      <p:tavLst>
                                        <p:tav tm="0">
                                          <p:val>
                                            <p:strVal val="ppt_x"/>
                                          </p:val>
                                        </p:tav>
                                        <p:tav tm="100000">
                                          <p:val>
                                            <p:strVal val="0-ppt_w/2"/>
                                          </p:val>
                                        </p:tav>
                                      </p:tavLst>
                                    </p:anim>
                                    <p:anim calcmode="lin" valueType="num">
                                      <p:cBhvr additive="base">
                                        <p:cTn id="91" dur="500"/>
                                        <p:tgtEl>
                                          <p:spTgt spid="1035"/>
                                        </p:tgtEl>
                                        <p:attrNameLst>
                                          <p:attrName>ppt_y</p:attrName>
                                        </p:attrNameLst>
                                      </p:cBhvr>
                                      <p:tavLst>
                                        <p:tav tm="0">
                                          <p:val>
                                            <p:strVal val="ppt_y"/>
                                          </p:val>
                                        </p:tav>
                                        <p:tav tm="100000">
                                          <p:val>
                                            <p:strVal val="ppt_y"/>
                                          </p:val>
                                        </p:tav>
                                      </p:tavLst>
                                    </p:anim>
                                    <p:set>
                                      <p:cBhvr>
                                        <p:cTn id="92" dur="1" fill="hold">
                                          <p:stCondLst>
                                            <p:cond delay="499"/>
                                          </p:stCondLst>
                                        </p:cTn>
                                        <p:tgtEl>
                                          <p:spTgt spid="1035"/>
                                        </p:tgtEl>
                                        <p:attrNameLst>
                                          <p:attrName>style.visibility</p:attrName>
                                        </p:attrNameLst>
                                      </p:cBhvr>
                                      <p:to>
                                        <p:strVal val="hidden"/>
                                      </p:to>
                                    </p:set>
                                  </p:childTnLst>
                                </p:cTn>
                              </p:par>
                              <p:par>
                                <p:cTn id="93" presetID="2" presetClass="exit" presetSubtype="8" fill="hold" nodeType="withEffect">
                                  <p:stCondLst>
                                    <p:cond delay="0"/>
                                  </p:stCondLst>
                                  <p:childTnLst>
                                    <p:anim calcmode="lin" valueType="num">
                                      <p:cBhvr additive="base">
                                        <p:cTn id="94" dur="500"/>
                                        <p:tgtEl>
                                          <p:spTgt spid="1039"/>
                                        </p:tgtEl>
                                        <p:attrNameLst>
                                          <p:attrName>ppt_x</p:attrName>
                                        </p:attrNameLst>
                                      </p:cBhvr>
                                      <p:tavLst>
                                        <p:tav tm="0">
                                          <p:val>
                                            <p:strVal val="ppt_x"/>
                                          </p:val>
                                        </p:tav>
                                        <p:tav tm="100000">
                                          <p:val>
                                            <p:strVal val="0-ppt_w/2"/>
                                          </p:val>
                                        </p:tav>
                                      </p:tavLst>
                                    </p:anim>
                                    <p:anim calcmode="lin" valueType="num">
                                      <p:cBhvr additive="base">
                                        <p:cTn id="95" dur="500"/>
                                        <p:tgtEl>
                                          <p:spTgt spid="1039"/>
                                        </p:tgtEl>
                                        <p:attrNameLst>
                                          <p:attrName>ppt_y</p:attrName>
                                        </p:attrNameLst>
                                      </p:cBhvr>
                                      <p:tavLst>
                                        <p:tav tm="0">
                                          <p:val>
                                            <p:strVal val="ppt_y"/>
                                          </p:val>
                                        </p:tav>
                                        <p:tav tm="100000">
                                          <p:val>
                                            <p:strVal val="ppt_y"/>
                                          </p:val>
                                        </p:tav>
                                      </p:tavLst>
                                    </p:anim>
                                    <p:set>
                                      <p:cBhvr>
                                        <p:cTn id="96" dur="1" fill="hold">
                                          <p:stCondLst>
                                            <p:cond delay="499"/>
                                          </p:stCondLst>
                                        </p:cTn>
                                        <p:tgtEl>
                                          <p:spTgt spid="1039"/>
                                        </p:tgtEl>
                                        <p:attrNameLst>
                                          <p:attrName>style.visibility</p:attrName>
                                        </p:attrNameLst>
                                      </p:cBhvr>
                                      <p:to>
                                        <p:strVal val="hidden"/>
                                      </p:to>
                                    </p:set>
                                  </p:childTnLst>
                                </p:cTn>
                              </p:par>
                              <p:par>
                                <p:cTn id="97" presetID="2" presetClass="exit" presetSubtype="8" fill="hold" nodeType="withEffect">
                                  <p:stCondLst>
                                    <p:cond delay="0"/>
                                  </p:stCondLst>
                                  <p:childTnLst>
                                    <p:anim calcmode="lin" valueType="num">
                                      <p:cBhvr additive="base">
                                        <p:cTn id="98" dur="500"/>
                                        <p:tgtEl>
                                          <p:spTgt spid="1037"/>
                                        </p:tgtEl>
                                        <p:attrNameLst>
                                          <p:attrName>ppt_x</p:attrName>
                                        </p:attrNameLst>
                                      </p:cBhvr>
                                      <p:tavLst>
                                        <p:tav tm="0">
                                          <p:val>
                                            <p:strVal val="ppt_x"/>
                                          </p:val>
                                        </p:tav>
                                        <p:tav tm="100000">
                                          <p:val>
                                            <p:strVal val="0-ppt_w/2"/>
                                          </p:val>
                                        </p:tav>
                                      </p:tavLst>
                                    </p:anim>
                                    <p:anim calcmode="lin" valueType="num">
                                      <p:cBhvr additive="base">
                                        <p:cTn id="99" dur="500"/>
                                        <p:tgtEl>
                                          <p:spTgt spid="1037"/>
                                        </p:tgtEl>
                                        <p:attrNameLst>
                                          <p:attrName>ppt_y</p:attrName>
                                        </p:attrNameLst>
                                      </p:cBhvr>
                                      <p:tavLst>
                                        <p:tav tm="0">
                                          <p:val>
                                            <p:strVal val="ppt_y"/>
                                          </p:val>
                                        </p:tav>
                                        <p:tav tm="100000">
                                          <p:val>
                                            <p:strVal val="ppt_y"/>
                                          </p:val>
                                        </p:tav>
                                      </p:tavLst>
                                    </p:anim>
                                    <p:set>
                                      <p:cBhvr>
                                        <p:cTn id="100" dur="1" fill="hold">
                                          <p:stCondLst>
                                            <p:cond delay="499"/>
                                          </p:stCondLst>
                                        </p:cTn>
                                        <p:tgtEl>
                                          <p:spTgt spid="1037"/>
                                        </p:tgtEl>
                                        <p:attrNameLst>
                                          <p:attrName>style.visibility</p:attrName>
                                        </p:attrNameLst>
                                      </p:cBhvr>
                                      <p:to>
                                        <p:strVal val="hidden"/>
                                      </p:to>
                                    </p:set>
                                  </p:childTnLst>
                                </p:cTn>
                              </p:par>
                              <p:par>
                                <p:cTn id="101" presetID="2" presetClass="entr" presetSubtype="1" fill="hold" grpId="0" nodeType="withEffect">
                                  <p:stCondLst>
                                    <p:cond delay="0"/>
                                  </p:stCondLst>
                                  <p:childTnLst>
                                    <p:set>
                                      <p:cBhvr>
                                        <p:cTn id="102" dur="1" fill="hold">
                                          <p:stCondLst>
                                            <p:cond delay="0"/>
                                          </p:stCondLst>
                                        </p:cTn>
                                        <p:tgtEl>
                                          <p:spTgt spid="12"/>
                                        </p:tgtEl>
                                        <p:attrNameLst>
                                          <p:attrName>style.visibility</p:attrName>
                                        </p:attrNameLst>
                                      </p:cBhvr>
                                      <p:to>
                                        <p:strVal val="visible"/>
                                      </p:to>
                                    </p:set>
                                    <p:anim calcmode="lin" valueType="num">
                                      <p:cBhvr additive="base">
                                        <p:cTn id="103" dur="500" fill="hold"/>
                                        <p:tgtEl>
                                          <p:spTgt spid="12"/>
                                        </p:tgtEl>
                                        <p:attrNameLst>
                                          <p:attrName>ppt_x</p:attrName>
                                        </p:attrNameLst>
                                      </p:cBhvr>
                                      <p:tavLst>
                                        <p:tav tm="0">
                                          <p:val>
                                            <p:strVal val="#ppt_x"/>
                                          </p:val>
                                        </p:tav>
                                        <p:tav tm="100000">
                                          <p:val>
                                            <p:strVal val="#ppt_x"/>
                                          </p:val>
                                        </p:tav>
                                      </p:tavLst>
                                    </p:anim>
                                    <p:anim calcmode="lin" valueType="num">
                                      <p:cBhvr additive="base">
                                        <p:cTn id="104" dur="500" fill="hold"/>
                                        <p:tgtEl>
                                          <p:spTgt spid="12"/>
                                        </p:tgtEl>
                                        <p:attrNameLst>
                                          <p:attrName>ppt_y</p:attrName>
                                        </p:attrNameLst>
                                      </p:cBhvr>
                                      <p:tavLst>
                                        <p:tav tm="0">
                                          <p:val>
                                            <p:strVal val="0-#ppt_h/2"/>
                                          </p:val>
                                        </p:tav>
                                        <p:tav tm="100000">
                                          <p:val>
                                            <p:strVal val="#ppt_y"/>
                                          </p:val>
                                        </p:tav>
                                      </p:tavLst>
                                    </p:anim>
                                  </p:childTnLst>
                                </p:cTn>
                              </p:par>
                              <p:par>
                                <p:cTn id="105" presetID="2" presetClass="entr" presetSubtype="1" fill="hold" grpId="0" nodeType="withEffect">
                                  <p:stCondLst>
                                    <p:cond delay="0"/>
                                  </p:stCondLst>
                                  <p:childTnLst>
                                    <p:set>
                                      <p:cBhvr>
                                        <p:cTn id="106" dur="1" fill="hold">
                                          <p:stCondLst>
                                            <p:cond delay="0"/>
                                          </p:stCondLst>
                                        </p:cTn>
                                        <p:tgtEl>
                                          <p:spTgt spid="13"/>
                                        </p:tgtEl>
                                        <p:attrNameLst>
                                          <p:attrName>style.visibility</p:attrName>
                                        </p:attrNameLst>
                                      </p:cBhvr>
                                      <p:to>
                                        <p:strVal val="visible"/>
                                      </p:to>
                                    </p:set>
                                    <p:anim calcmode="lin" valueType="num">
                                      <p:cBhvr additive="base">
                                        <p:cTn id="107" dur="650" fill="hold"/>
                                        <p:tgtEl>
                                          <p:spTgt spid="13"/>
                                        </p:tgtEl>
                                        <p:attrNameLst>
                                          <p:attrName>ppt_x</p:attrName>
                                        </p:attrNameLst>
                                      </p:cBhvr>
                                      <p:tavLst>
                                        <p:tav tm="0">
                                          <p:val>
                                            <p:strVal val="#ppt_x"/>
                                          </p:val>
                                        </p:tav>
                                        <p:tav tm="100000">
                                          <p:val>
                                            <p:strVal val="#ppt_x"/>
                                          </p:val>
                                        </p:tav>
                                      </p:tavLst>
                                    </p:anim>
                                    <p:anim calcmode="lin" valueType="num">
                                      <p:cBhvr additive="base">
                                        <p:cTn id="108" dur="650" fill="hold"/>
                                        <p:tgtEl>
                                          <p:spTgt spid="13"/>
                                        </p:tgtEl>
                                        <p:attrNameLst>
                                          <p:attrName>ppt_y</p:attrName>
                                        </p:attrNameLst>
                                      </p:cBhvr>
                                      <p:tavLst>
                                        <p:tav tm="0">
                                          <p:val>
                                            <p:strVal val="0-#ppt_h/2"/>
                                          </p:val>
                                        </p:tav>
                                        <p:tav tm="100000">
                                          <p:val>
                                            <p:strVal val="#ppt_y"/>
                                          </p:val>
                                        </p:tav>
                                      </p:tavLst>
                                    </p:anim>
                                  </p:childTnLst>
                                </p:cTn>
                              </p:par>
                              <p:par>
                                <p:cTn id="109" presetID="2" presetClass="entr" presetSubtype="2" fill="hold" nodeType="withEffect">
                                  <p:stCondLst>
                                    <p:cond delay="0"/>
                                  </p:stCondLst>
                                  <p:childTnLst>
                                    <p:set>
                                      <p:cBhvr>
                                        <p:cTn id="110" dur="1" fill="hold">
                                          <p:stCondLst>
                                            <p:cond delay="0"/>
                                          </p:stCondLst>
                                        </p:cTn>
                                        <p:tgtEl>
                                          <p:spTgt spid="1043"/>
                                        </p:tgtEl>
                                        <p:attrNameLst>
                                          <p:attrName>style.visibility</p:attrName>
                                        </p:attrNameLst>
                                      </p:cBhvr>
                                      <p:to>
                                        <p:strVal val="visible"/>
                                      </p:to>
                                    </p:set>
                                    <p:anim calcmode="lin" valueType="num">
                                      <p:cBhvr additive="base">
                                        <p:cTn id="111" dur="500" fill="hold"/>
                                        <p:tgtEl>
                                          <p:spTgt spid="1043"/>
                                        </p:tgtEl>
                                        <p:attrNameLst>
                                          <p:attrName>ppt_x</p:attrName>
                                        </p:attrNameLst>
                                      </p:cBhvr>
                                      <p:tavLst>
                                        <p:tav tm="0">
                                          <p:val>
                                            <p:strVal val="1+#ppt_w/2"/>
                                          </p:val>
                                        </p:tav>
                                        <p:tav tm="100000">
                                          <p:val>
                                            <p:strVal val="#ppt_x"/>
                                          </p:val>
                                        </p:tav>
                                      </p:tavLst>
                                    </p:anim>
                                    <p:anim calcmode="lin" valueType="num">
                                      <p:cBhvr additive="base">
                                        <p:cTn id="112" dur="500" fill="hold"/>
                                        <p:tgtEl>
                                          <p:spTgt spid="1043"/>
                                        </p:tgtEl>
                                        <p:attrNameLst>
                                          <p:attrName>ppt_y</p:attrName>
                                        </p:attrNameLst>
                                      </p:cBhvr>
                                      <p:tavLst>
                                        <p:tav tm="0">
                                          <p:val>
                                            <p:strVal val="#ppt_y"/>
                                          </p:val>
                                        </p:tav>
                                        <p:tav tm="100000">
                                          <p:val>
                                            <p:strVal val="#ppt_y"/>
                                          </p:val>
                                        </p:tav>
                                      </p:tavLst>
                                    </p:anim>
                                  </p:childTnLst>
                                </p:cTn>
                              </p:par>
                              <p:par>
                                <p:cTn id="113" presetID="2" presetClass="entr" presetSubtype="2" fill="hold" nodeType="withEffect">
                                  <p:stCondLst>
                                    <p:cond delay="0"/>
                                  </p:stCondLst>
                                  <p:childTnLst>
                                    <p:set>
                                      <p:cBhvr>
                                        <p:cTn id="114" dur="1" fill="hold">
                                          <p:stCondLst>
                                            <p:cond delay="0"/>
                                          </p:stCondLst>
                                        </p:cTn>
                                        <p:tgtEl>
                                          <p:spTgt spid="1045"/>
                                        </p:tgtEl>
                                        <p:attrNameLst>
                                          <p:attrName>style.visibility</p:attrName>
                                        </p:attrNameLst>
                                      </p:cBhvr>
                                      <p:to>
                                        <p:strVal val="visible"/>
                                      </p:to>
                                    </p:set>
                                    <p:anim calcmode="lin" valueType="num">
                                      <p:cBhvr additive="base">
                                        <p:cTn id="115" dur="500" fill="hold"/>
                                        <p:tgtEl>
                                          <p:spTgt spid="1045"/>
                                        </p:tgtEl>
                                        <p:attrNameLst>
                                          <p:attrName>ppt_x</p:attrName>
                                        </p:attrNameLst>
                                      </p:cBhvr>
                                      <p:tavLst>
                                        <p:tav tm="0">
                                          <p:val>
                                            <p:strVal val="1+#ppt_w/2"/>
                                          </p:val>
                                        </p:tav>
                                        <p:tav tm="100000">
                                          <p:val>
                                            <p:strVal val="#ppt_x"/>
                                          </p:val>
                                        </p:tav>
                                      </p:tavLst>
                                    </p:anim>
                                    <p:anim calcmode="lin" valueType="num">
                                      <p:cBhvr additive="base">
                                        <p:cTn id="116" dur="500" fill="hold"/>
                                        <p:tgtEl>
                                          <p:spTgt spid="1045"/>
                                        </p:tgtEl>
                                        <p:attrNameLst>
                                          <p:attrName>ppt_y</p:attrName>
                                        </p:attrNameLst>
                                      </p:cBhvr>
                                      <p:tavLst>
                                        <p:tav tm="0">
                                          <p:val>
                                            <p:strVal val="#ppt_y"/>
                                          </p:val>
                                        </p:tav>
                                        <p:tav tm="100000">
                                          <p:val>
                                            <p:strVal val="#ppt_y"/>
                                          </p:val>
                                        </p:tav>
                                      </p:tavLst>
                                    </p:anim>
                                  </p:childTnLst>
                                </p:cTn>
                              </p:par>
                              <p:par>
                                <p:cTn id="117" presetID="2" presetClass="entr" presetSubtype="2" fill="hold" nodeType="withEffect">
                                  <p:stCondLst>
                                    <p:cond delay="0"/>
                                  </p:stCondLst>
                                  <p:childTnLst>
                                    <p:set>
                                      <p:cBhvr>
                                        <p:cTn id="118" dur="1" fill="hold">
                                          <p:stCondLst>
                                            <p:cond delay="0"/>
                                          </p:stCondLst>
                                        </p:cTn>
                                        <p:tgtEl>
                                          <p:spTgt spid="1042"/>
                                        </p:tgtEl>
                                        <p:attrNameLst>
                                          <p:attrName>style.visibility</p:attrName>
                                        </p:attrNameLst>
                                      </p:cBhvr>
                                      <p:to>
                                        <p:strVal val="visible"/>
                                      </p:to>
                                    </p:set>
                                    <p:anim calcmode="lin" valueType="num">
                                      <p:cBhvr additive="base">
                                        <p:cTn id="119" dur="500" fill="hold"/>
                                        <p:tgtEl>
                                          <p:spTgt spid="1042"/>
                                        </p:tgtEl>
                                        <p:attrNameLst>
                                          <p:attrName>ppt_x</p:attrName>
                                        </p:attrNameLst>
                                      </p:cBhvr>
                                      <p:tavLst>
                                        <p:tav tm="0">
                                          <p:val>
                                            <p:strVal val="1+#ppt_w/2"/>
                                          </p:val>
                                        </p:tav>
                                        <p:tav tm="100000">
                                          <p:val>
                                            <p:strVal val="#ppt_x"/>
                                          </p:val>
                                        </p:tav>
                                      </p:tavLst>
                                    </p:anim>
                                    <p:anim calcmode="lin" valueType="num">
                                      <p:cBhvr additive="base">
                                        <p:cTn id="120" dur="500" fill="hold"/>
                                        <p:tgtEl>
                                          <p:spTgt spid="1042"/>
                                        </p:tgtEl>
                                        <p:attrNameLst>
                                          <p:attrName>ppt_y</p:attrName>
                                        </p:attrNameLst>
                                      </p:cBhvr>
                                      <p:tavLst>
                                        <p:tav tm="0">
                                          <p:val>
                                            <p:strVal val="#ppt_y"/>
                                          </p:val>
                                        </p:tav>
                                        <p:tav tm="100000">
                                          <p:val>
                                            <p:strVal val="#ppt_y"/>
                                          </p:val>
                                        </p:tav>
                                      </p:tavLst>
                                    </p:anim>
                                  </p:childTnLst>
                                </p:cTn>
                              </p:par>
                            </p:childTnLst>
                          </p:cTn>
                        </p:par>
                      </p:childTnLst>
                    </p:cTn>
                  </p:par>
                  <p:par>
                    <p:cTn id="121" fill="hold">
                      <p:stCondLst>
                        <p:cond delay="indefinite"/>
                      </p:stCondLst>
                      <p:childTnLst>
                        <p:par>
                          <p:cTn id="122" fill="hold">
                            <p:stCondLst>
                              <p:cond delay="0"/>
                            </p:stCondLst>
                            <p:childTnLst>
                              <p:par>
                                <p:cTn id="123" presetID="2" presetClass="exit" presetSubtype="8" fill="hold" nodeType="clickEffect">
                                  <p:stCondLst>
                                    <p:cond delay="0"/>
                                  </p:stCondLst>
                                  <p:childTnLst>
                                    <p:anim calcmode="lin" valueType="num">
                                      <p:cBhvr additive="base">
                                        <p:cTn id="124" dur="500"/>
                                        <p:tgtEl>
                                          <p:spTgt spid="1043"/>
                                        </p:tgtEl>
                                        <p:attrNameLst>
                                          <p:attrName>ppt_x</p:attrName>
                                        </p:attrNameLst>
                                      </p:cBhvr>
                                      <p:tavLst>
                                        <p:tav tm="0">
                                          <p:val>
                                            <p:strVal val="ppt_x"/>
                                          </p:val>
                                        </p:tav>
                                        <p:tav tm="100000">
                                          <p:val>
                                            <p:strVal val="0-ppt_w/2"/>
                                          </p:val>
                                        </p:tav>
                                      </p:tavLst>
                                    </p:anim>
                                    <p:anim calcmode="lin" valueType="num">
                                      <p:cBhvr additive="base">
                                        <p:cTn id="125" dur="500"/>
                                        <p:tgtEl>
                                          <p:spTgt spid="1043"/>
                                        </p:tgtEl>
                                        <p:attrNameLst>
                                          <p:attrName>ppt_y</p:attrName>
                                        </p:attrNameLst>
                                      </p:cBhvr>
                                      <p:tavLst>
                                        <p:tav tm="0">
                                          <p:val>
                                            <p:strVal val="ppt_y"/>
                                          </p:val>
                                        </p:tav>
                                        <p:tav tm="100000">
                                          <p:val>
                                            <p:strVal val="ppt_y"/>
                                          </p:val>
                                        </p:tav>
                                      </p:tavLst>
                                    </p:anim>
                                    <p:set>
                                      <p:cBhvr>
                                        <p:cTn id="126" dur="1" fill="hold">
                                          <p:stCondLst>
                                            <p:cond delay="499"/>
                                          </p:stCondLst>
                                        </p:cTn>
                                        <p:tgtEl>
                                          <p:spTgt spid="1043"/>
                                        </p:tgtEl>
                                        <p:attrNameLst>
                                          <p:attrName>style.visibility</p:attrName>
                                        </p:attrNameLst>
                                      </p:cBhvr>
                                      <p:to>
                                        <p:strVal val="hidden"/>
                                      </p:to>
                                    </p:set>
                                  </p:childTnLst>
                                </p:cTn>
                              </p:par>
                              <p:par>
                                <p:cTn id="127" presetID="2" presetClass="exit" presetSubtype="8" fill="hold" nodeType="withEffect">
                                  <p:stCondLst>
                                    <p:cond delay="0"/>
                                  </p:stCondLst>
                                  <p:childTnLst>
                                    <p:anim calcmode="lin" valueType="num">
                                      <p:cBhvr additive="base">
                                        <p:cTn id="128" dur="500"/>
                                        <p:tgtEl>
                                          <p:spTgt spid="1045"/>
                                        </p:tgtEl>
                                        <p:attrNameLst>
                                          <p:attrName>ppt_x</p:attrName>
                                        </p:attrNameLst>
                                      </p:cBhvr>
                                      <p:tavLst>
                                        <p:tav tm="0">
                                          <p:val>
                                            <p:strVal val="ppt_x"/>
                                          </p:val>
                                        </p:tav>
                                        <p:tav tm="100000">
                                          <p:val>
                                            <p:strVal val="0-ppt_w/2"/>
                                          </p:val>
                                        </p:tav>
                                      </p:tavLst>
                                    </p:anim>
                                    <p:anim calcmode="lin" valueType="num">
                                      <p:cBhvr additive="base">
                                        <p:cTn id="129" dur="500"/>
                                        <p:tgtEl>
                                          <p:spTgt spid="1045"/>
                                        </p:tgtEl>
                                        <p:attrNameLst>
                                          <p:attrName>ppt_y</p:attrName>
                                        </p:attrNameLst>
                                      </p:cBhvr>
                                      <p:tavLst>
                                        <p:tav tm="0">
                                          <p:val>
                                            <p:strVal val="ppt_y"/>
                                          </p:val>
                                        </p:tav>
                                        <p:tav tm="100000">
                                          <p:val>
                                            <p:strVal val="ppt_y"/>
                                          </p:val>
                                        </p:tav>
                                      </p:tavLst>
                                    </p:anim>
                                    <p:set>
                                      <p:cBhvr>
                                        <p:cTn id="130" dur="1" fill="hold">
                                          <p:stCondLst>
                                            <p:cond delay="499"/>
                                          </p:stCondLst>
                                        </p:cTn>
                                        <p:tgtEl>
                                          <p:spTgt spid="1045"/>
                                        </p:tgtEl>
                                        <p:attrNameLst>
                                          <p:attrName>style.visibility</p:attrName>
                                        </p:attrNameLst>
                                      </p:cBhvr>
                                      <p:to>
                                        <p:strVal val="hidden"/>
                                      </p:to>
                                    </p:set>
                                  </p:childTnLst>
                                </p:cTn>
                              </p:par>
                              <p:par>
                                <p:cTn id="131" presetID="2" presetClass="exit" presetSubtype="8" fill="hold" nodeType="withEffect">
                                  <p:stCondLst>
                                    <p:cond delay="0"/>
                                  </p:stCondLst>
                                  <p:childTnLst>
                                    <p:anim calcmode="lin" valueType="num">
                                      <p:cBhvr additive="base">
                                        <p:cTn id="132" dur="500"/>
                                        <p:tgtEl>
                                          <p:spTgt spid="1042"/>
                                        </p:tgtEl>
                                        <p:attrNameLst>
                                          <p:attrName>ppt_x</p:attrName>
                                        </p:attrNameLst>
                                      </p:cBhvr>
                                      <p:tavLst>
                                        <p:tav tm="0">
                                          <p:val>
                                            <p:strVal val="ppt_x"/>
                                          </p:val>
                                        </p:tav>
                                        <p:tav tm="100000">
                                          <p:val>
                                            <p:strVal val="0-ppt_w/2"/>
                                          </p:val>
                                        </p:tav>
                                      </p:tavLst>
                                    </p:anim>
                                    <p:anim calcmode="lin" valueType="num">
                                      <p:cBhvr additive="base">
                                        <p:cTn id="133" dur="500"/>
                                        <p:tgtEl>
                                          <p:spTgt spid="1042"/>
                                        </p:tgtEl>
                                        <p:attrNameLst>
                                          <p:attrName>ppt_y</p:attrName>
                                        </p:attrNameLst>
                                      </p:cBhvr>
                                      <p:tavLst>
                                        <p:tav tm="0">
                                          <p:val>
                                            <p:strVal val="ppt_y"/>
                                          </p:val>
                                        </p:tav>
                                        <p:tav tm="100000">
                                          <p:val>
                                            <p:strVal val="ppt_y"/>
                                          </p:val>
                                        </p:tav>
                                      </p:tavLst>
                                    </p:anim>
                                    <p:set>
                                      <p:cBhvr>
                                        <p:cTn id="134" dur="1" fill="hold">
                                          <p:stCondLst>
                                            <p:cond delay="499"/>
                                          </p:stCondLst>
                                        </p:cTn>
                                        <p:tgtEl>
                                          <p:spTgt spid="1042"/>
                                        </p:tgtEl>
                                        <p:attrNameLst>
                                          <p:attrName>style.visibility</p:attrName>
                                        </p:attrNameLst>
                                      </p:cBhvr>
                                      <p:to>
                                        <p:strVal val="hidden"/>
                                      </p:to>
                                    </p:set>
                                  </p:childTnLst>
                                </p:cTn>
                              </p:par>
                              <p:par>
                                <p:cTn id="135" presetID="2" presetClass="exit" presetSubtype="4" fill="hold" grpId="1" nodeType="withEffect">
                                  <p:stCondLst>
                                    <p:cond delay="0"/>
                                  </p:stCondLst>
                                  <p:childTnLst>
                                    <p:anim calcmode="lin" valueType="num">
                                      <p:cBhvr additive="base">
                                        <p:cTn id="136" dur="500"/>
                                        <p:tgtEl>
                                          <p:spTgt spid="12"/>
                                        </p:tgtEl>
                                        <p:attrNameLst>
                                          <p:attrName>ppt_x</p:attrName>
                                        </p:attrNameLst>
                                      </p:cBhvr>
                                      <p:tavLst>
                                        <p:tav tm="0">
                                          <p:val>
                                            <p:strVal val="ppt_x"/>
                                          </p:val>
                                        </p:tav>
                                        <p:tav tm="100000">
                                          <p:val>
                                            <p:strVal val="ppt_x"/>
                                          </p:val>
                                        </p:tav>
                                      </p:tavLst>
                                    </p:anim>
                                    <p:anim calcmode="lin" valueType="num">
                                      <p:cBhvr additive="base">
                                        <p:cTn id="137" dur="500"/>
                                        <p:tgtEl>
                                          <p:spTgt spid="12"/>
                                        </p:tgtEl>
                                        <p:attrNameLst>
                                          <p:attrName>ppt_y</p:attrName>
                                        </p:attrNameLst>
                                      </p:cBhvr>
                                      <p:tavLst>
                                        <p:tav tm="0">
                                          <p:val>
                                            <p:strVal val="ppt_y"/>
                                          </p:val>
                                        </p:tav>
                                        <p:tav tm="100000">
                                          <p:val>
                                            <p:strVal val="1+ppt_h/2"/>
                                          </p:val>
                                        </p:tav>
                                      </p:tavLst>
                                    </p:anim>
                                    <p:set>
                                      <p:cBhvr>
                                        <p:cTn id="138" dur="1" fill="hold">
                                          <p:stCondLst>
                                            <p:cond delay="499"/>
                                          </p:stCondLst>
                                        </p:cTn>
                                        <p:tgtEl>
                                          <p:spTgt spid="12"/>
                                        </p:tgtEl>
                                        <p:attrNameLst>
                                          <p:attrName>style.visibility</p:attrName>
                                        </p:attrNameLst>
                                      </p:cBhvr>
                                      <p:to>
                                        <p:strVal val="hidden"/>
                                      </p:to>
                                    </p:set>
                                  </p:childTnLst>
                                </p:cTn>
                              </p:par>
                              <p:par>
                                <p:cTn id="139" presetID="2" presetClass="exit" presetSubtype="4" fill="hold" grpId="1" nodeType="withEffect">
                                  <p:stCondLst>
                                    <p:cond delay="0"/>
                                  </p:stCondLst>
                                  <p:childTnLst>
                                    <p:anim calcmode="lin" valueType="num">
                                      <p:cBhvr additive="base">
                                        <p:cTn id="140" dur="500"/>
                                        <p:tgtEl>
                                          <p:spTgt spid="13"/>
                                        </p:tgtEl>
                                        <p:attrNameLst>
                                          <p:attrName>ppt_x</p:attrName>
                                        </p:attrNameLst>
                                      </p:cBhvr>
                                      <p:tavLst>
                                        <p:tav tm="0">
                                          <p:val>
                                            <p:strVal val="ppt_x"/>
                                          </p:val>
                                        </p:tav>
                                        <p:tav tm="100000">
                                          <p:val>
                                            <p:strVal val="ppt_x"/>
                                          </p:val>
                                        </p:tav>
                                      </p:tavLst>
                                    </p:anim>
                                    <p:anim calcmode="lin" valueType="num">
                                      <p:cBhvr additive="base">
                                        <p:cTn id="141" dur="500"/>
                                        <p:tgtEl>
                                          <p:spTgt spid="13"/>
                                        </p:tgtEl>
                                        <p:attrNameLst>
                                          <p:attrName>ppt_y</p:attrName>
                                        </p:attrNameLst>
                                      </p:cBhvr>
                                      <p:tavLst>
                                        <p:tav tm="0">
                                          <p:val>
                                            <p:strVal val="ppt_y"/>
                                          </p:val>
                                        </p:tav>
                                        <p:tav tm="100000">
                                          <p:val>
                                            <p:strVal val="1+ppt_h/2"/>
                                          </p:val>
                                        </p:tav>
                                      </p:tavLst>
                                    </p:anim>
                                    <p:set>
                                      <p:cBhvr>
                                        <p:cTn id="142" dur="1" fill="hold">
                                          <p:stCondLst>
                                            <p:cond delay="499"/>
                                          </p:stCondLst>
                                        </p:cTn>
                                        <p:tgtEl>
                                          <p:spTgt spid="13"/>
                                        </p:tgtEl>
                                        <p:attrNameLst>
                                          <p:attrName>style.visibility</p:attrName>
                                        </p:attrNameLst>
                                      </p:cBhvr>
                                      <p:to>
                                        <p:strVal val="hidden"/>
                                      </p:to>
                                    </p:set>
                                  </p:childTnLst>
                                </p:cTn>
                              </p:par>
                              <p:par>
                                <p:cTn id="143" presetID="2" presetClass="entr" presetSubtype="1" fill="hold" grpId="0" nodeType="withEffect">
                                  <p:stCondLst>
                                    <p:cond delay="0"/>
                                  </p:stCondLst>
                                  <p:childTnLst>
                                    <p:set>
                                      <p:cBhvr>
                                        <p:cTn id="144" dur="1" fill="hold">
                                          <p:stCondLst>
                                            <p:cond delay="0"/>
                                          </p:stCondLst>
                                        </p:cTn>
                                        <p:tgtEl>
                                          <p:spTgt spid="15"/>
                                        </p:tgtEl>
                                        <p:attrNameLst>
                                          <p:attrName>style.visibility</p:attrName>
                                        </p:attrNameLst>
                                      </p:cBhvr>
                                      <p:to>
                                        <p:strVal val="visible"/>
                                      </p:to>
                                    </p:set>
                                    <p:anim calcmode="lin" valueType="num">
                                      <p:cBhvr additive="base">
                                        <p:cTn id="145" dur="500" fill="hold"/>
                                        <p:tgtEl>
                                          <p:spTgt spid="15"/>
                                        </p:tgtEl>
                                        <p:attrNameLst>
                                          <p:attrName>ppt_x</p:attrName>
                                        </p:attrNameLst>
                                      </p:cBhvr>
                                      <p:tavLst>
                                        <p:tav tm="0">
                                          <p:val>
                                            <p:strVal val="#ppt_x"/>
                                          </p:val>
                                        </p:tav>
                                        <p:tav tm="100000">
                                          <p:val>
                                            <p:strVal val="#ppt_x"/>
                                          </p:val>
                                        </p:tav>
                                      </p:tavLst>
                                    </p:anim>
                                    <p:anim calcmode="lin" valueType="num">
                                      <p:cBhvr additive="base">
                                        <p:cTn id="146" dur="500" fill="hold"/>
                                        <p:tgtEl>
                                          <p:spTgt spid="15"/>
                                        </p:tgtEl>
                                        <p:attrNameLst>
                                          <p:attrName>ppt_y</p:attrName>
                                        </p:attrNameLst>
                                      </p:cBhvr>
                                      <p:tavLst>
                                        <p:tav tm="0">
                                          <p:val>
                                            <p:strVal val="0-#ppt_h/2"/>
                                          </p:val>
                                        </p:tav>
                                        <p:tav tm="100000">
                                          <p:val>
                                            <p:strVal val="#ppt_y"/>
                                          </p:val>
                                        </p:tav>
                                      </p:tavLst>
                                    </p:anim>
                                  </p:childTnLst>
                                </p:cTn>
                              </p:par>
                              <p:par>
                                <p:cTn id="147" presetID="2" presetClass="entr" presetSubtype="1" fill="hold" grpId="0" nodeType="withEffect">
                                  <p:stCondLst>
                                    <p:cond delay="0"/>
                                  </p:stCondLst>
                                  <p:childTnLst>
                                    <p:set>
                                      <p:cBhvr>
                                        <p:cTn id="148" dur="1" fill="hold">
                                          <p:stCondLst>
                                            <p:cond delay="0"/>
                                          </p:stCondLst>
                                        </p:cTn>
                                        <p:tgtEl>
                                          <p:spTgt spid="16"/>
                                        </p:tgtEl>
                                        <p:attrNameLst>
                                          <p:attrName>style.visibility</p:attrName>
                                        </p:attrNameLst>
                                      </p:cBhvr>
                                      <p:to>
                                        <p:strVal val="visible"/>
                                      </p:to>
                                    </p:set>
                                    <p:anim calcmode="lin" valueType="num">
                                      <p:cBhvr additive="base">
                                        <p:cTn id="149" dur="650" fill="hold"/>
                                        <p:tgtEl>
                                          <p:spTgt spid="16"/>
                                        </p:tgtEl>
                                        <p:attrNameLst>
                                          <p:attrName>ppt_x</p:attrName>
                                        </p:attrNameLst>
                                      </p:cBhvr>
                                      <p:tavLst>
                                        <p:tav tm="0">
                                          <p:val>
                                            <p:strVal val="#ppt_x"/>
                                          </p:val>
                                        </p:tav>
                                        <p:tav tm="100000">
                                          <p:val>
                                            <p:strVal val="#ppt_x"/>
                                          </p:val>
                                        </p:tav>
                                      </p:tavLst>
                                    </p:anim>
                                    <p:anim calcmode="lin" valueType="num">
                                      <p:cBhvr additive="base">
                                        <p:cTn id="150" dur="650" fill="hold"/>
                                        <p:tgtEl>
                                          <p:spTgt spid="16"/>
                                        </p:tgtEl>
                                        <p:attrNameLst>
                                          <p:attrName>ppt_y</p:attrName>
                                        </p:attrNameLst>
                                      </p:cBhvr>
                                      <p:tavLst>
                                        <p:tav tm="0">
                                          <p:val>
                                            <p:strVal val="0-#ppt_h/2"/>
                                          </p:val>
                                        </p:tav>
                                        <p:tav tm="100000">
                                          <p:val>
                                            <p:strVal val="#ppt_y"/>
                                          </p:val>
                                        </p:tav>
                                      </p:tavLst>
                                    </p:anim>
                                  </p:childTnLst>
                                </p:cTn>
                              </p:par>
                              <p:par>
                                <p:cTn id="151" presetID="2" presetClass="entr" presetSubtype="2" fill="hold" nodeType="withEffect">
                                  <p:stCondLst>
                                    <p:cond delay="0"/>
                                  </p:stCondLst>
                                  <p:childTnLst>
                                    <p:set>
                                      <p:cBhvr>
                                        <p:cTn id="152" dur="1" fill="hold">
                                          <p:stCondLst>
                                            <p:cond delay="0"/>
                                          </p:stCondLst>
                                        </p:cTn>
                                        <p:tgtEl>
                                          <p:spTgt spid="1047"/>
                                        </p:tgtEl>
                                        <p:attrNameLst>
                                          <p:attrName>style.visibility</p:attrName>
                                        </p:attrNameLst>
                                      </p:cBhvr>
                                      <p:to>
                                        <p:strVal val="visible"/>
                                      </p:to>
                                    </p:set>
                                    <p:anim calcmode="lin" valueType="num">
                                      <p:cBhvr additive="base">
                                        <p:cTn id="153" dur="500" fill="hold"/>
                                        <p:tgtEl>
                                          <p:spTgt spid="1047"/>
                                        </p:tgtEl>
                                        <p:attrNameLst>
                                          <p:attrName>ppt_x</p:attrName>
                                        </p:attrNameLst>
                                      </p:cBhvr>
                                      <p:tavLst>
                                        <p:tav tm="0">
                                          <p:val>
                                            <p:strVal val="1+#ppt_w/2"/>
                                          </p:val>
                                        </p:tav>
                                        <p:tav tm="100000">
                                          <p:val>
                                            <p:strVal val="#ppt_x"/>
                                          </p:val>
                                        </p:tav>
                                      </p:tavLst>
                                    </p:anim>
                                    <p:anim calcmode="lin" valueType="num">
                                      <p:cBhvr additive="base">
                                        <p:cTn id="154" dur="500" fill="hold"/>
                                        <p:tgtEl>
                                          <p:spTgt spid="1047"/>
                                        </p:tgtEl>
                                        <p:attrNameLst>
                                          <p:attrName>ppt_y</p:attrName>
                                        </p:attrNameLst>
                                      </p:cBhvr>
                                      <p:tavLst>
                                        <p:tav tm="0">
                                          <p:val>
                                            <p:strVal val="#ppt_y"/>
                                          </p:val>
                                        </p:tav>
                                        <p:tav tm="100000">
                                          <p:val>
                                            <p:strVal val="#ppt_y"/>
                                          </p:val>
                                        </p:tav>
                                      </p:tavLst>
                                    </p:anim>
                                  </p:childTnLst>
                                </p:cTn>
                              </p:par>
                              <p:par>
                                <p:cTn id="155" presetID="2" presetClass="entr" presetSubtype="2" fill="hold" nodeType="withEffect">
                                  <p:stCondLst>
                                    <p:cond delay="0"/>
                                  </p:stCondLst>
                                  <p:childTnLst>
                                    <p:set>
                                      <p:cBhvr>
                                        <p:cTn id="156" dur="1" fill="hold">
                                          <p:stCondLst>
                                            <p:cond delay="0"/>
                                          </p:stCondLst>
                                        </p:cTn>
                                        <p:tgtEl>
                                          <p:spTgt spid="1049"/>
                                        </p:tgtEl>
                                        <p:attrNameLst>
                                          <p:attrName>style.visibility</p:attrName>
                                        </p:attrNameLst>
                                      </p:cBhvr>
                                      <p:to>
                                        <p:strVal val="visible"/>
                                      </p:to>
                                    </p:set>
                                    <p:anim calcmode="lin" valueType="num">
                                      <p:cBhvr additive="base">
                                        <p:cTn id="157" dur="500" fill="hold"/>
                                        <p:tgtEl>
                                          <p:spTgt spid="1049"/>
                                        </p:tgtEl>
                                        <p:attrNameLst>
                                          <p:attrName>ppt_x</p:attrName>
                                        </p:attrNameLst>
                                      </p:cBhvr>
                                      <p:tavLst>
                                        <p:tav tm="0">
                                          <p:val>
                                            <p:strVal val="1+#ppt_w/2"/>
                                          </p:val>
                                        </p:tav>
                                        <p:tav tm="100000">
                                          <p:val>
                                            <p:strVal val="#ppt_x"/>
                                          </p:val>
                                        </p:tav>
                                      </p:tavLst>
                                    </p:anim>
                                    <p:anim calcmode="lin" valueType="num">
                                      <p:cBhvr additive="base">
                                        <p:cTn id="158" dur="500" fill="hold"/>
                                        <p:tgtEl>
                                          <p:spTgt spid="1049"/>
                                        </p:tgtEl>
                                        <p:attrNameLst>
                                          <p:attrName>ppt_y</p:attrName>
                                        </p:attrNameLst>
                                      </p:cBhvr>
                                      <p:tavLst>
                                        <p:tav tm="0">
                                          <p:val>
                                            <p:strVal val="#ppt_y"/>
                                          </p:val>
                                        </p:tav>
                                        <p:tav tm="100000">
                                          <p:val>
                                            <p:strVal val="#ppt_y"/>
                                          </p:val>
                                        </p:tav>
                                      </p:tavLst>
                                    </p:anim>
                                  </p:childTnLst>
                                </p:cTn>
                              </p:par>
                              <p:par>
                                <p:cTn id="159" presetID="2" presetClass="entr" presetSubtype="2" fill="hold" nodeType="withEffect">
                                  <p:stCondLst>
                                    <p:cond delay="0"/>
                                  </p:stCondLst>
                                  <p:childTnLst>
                                    <p:set>
                                      <p:cBhvr>
                                        <p:cTn id="160" dur="1" fill="hold">
                                          <p:stCondLst>
                                            <p:cond delay="0"/>
                                          </p:stCondLst>
                                        </p:cTn>
                                        <p:tgtEl>
                                          <p:spTgt spid="1051"/>
                                        </p:tgtEl>
                                        <p:attrNameLst>
                                          <p:attrName>style.visibility</p:attrName>
                                        </p:attrNameLst>
                                      </p:cBhvr>
                                      <p:to>
                                        <p:strVal val="visible"/>
                                      </p:to>
                                    </p:set>
                                    <p:anim calcmode="lin" valueType="num">
                                      <p:cBhvr additive="base">
                                        <p:cTn id="161" dur="500" fill="hold"/>
                                        <p:tgtEl>
                                          <p:spTgt spid="1051"/>
                                        </p:tgtEl>
                                        <p:attrNameLst>
                                          <p:attrName>ppt_x</p:attrName>
                                        </p:attrNameLst>
                                      </p:cBhvr>
                                      <p:tavLst>
                                        <p:tav tm="0">
                                          <p:val>
                                            <p:strVal val="1+#ppt_w/2"/>
                                          </p:val>
                                        </p:tav>
                                        <p:tav tm="100000">
                                          <p:val>
                                            <p:strVal val="#ppt_x"/>
                                          </p:val>
                                        </p:tav>
                                      </p:tavLst>
                                    </p:anim>
                                    <p:anim calcmode="lin" valueType="num">
                                      <p:cBhvr additive="base">
                                        <p:cTn id="162" dur="500" fill="hold"/>
                                        <p:tgtEl>
                                          <p:spTgt spid="1051"/>
                                        </p:tgtEl>
                                        <p:attrNameLst>
                                          <p:attrName>ppt_y</p:attrName>
                                        </p:attrNameLst>
                                      </p:cBhvr>
                                      <p:tavLst>
                                        <p:tav tm="0">
                                          <p:val>
                                            <p:strVal val="#ppt_y"/>
                                          </p:val>
                                        </p:tav>
                                        <p:tav tm="100000">
                                          <p:val>
                                            <p:strVal val="#ppt_y"/>
                                          </p:val>
                                        </p:tav>
                                      </p:tavLst>
                                    </p:anim>
                                  </p:childTnLst>
                                </p:cTn>
                              </p:par>
                            </p:childTnLst>
                          </p:cTn>
                        </p:par>
                      </p:childTnLst>
                    </p:cTn>
                  </p:par>
                  <p:par>
                    <p:cTn id="163" fill="hold">
                      <p:stCondLst>
                        <p:cond delay="indefinite"/>
                      </p:stCondLst>
                      <p:childTnLst>
                        <p:par>
                          <p:cTn id="164" fill="hold">
                            <p:stCondLst>
                              <p:cond delay="0"/>
                            </p:stCondLst>
                            <p:childTnLst>
                              <p:par>
                                <p:cTn id="165" presetID="2" presetClass="exit" presetSubtype="4" fill="hold" grpId="1" nodeType="clickEffect">
                                  <p:stCondLst>
                                    <p:cond delay="0"/>
                                  </p:stCondLst>
                                  <p:childTnLst>
                                    <p:anim calcmode="lin" valueType="num">
                                      <p:cBhvr additive="base">
                                        <p:cTn id="166" dur="500"/>
                                        <p:tgtEl>
                                          <p:spTgt spid="15"/>
                                        </p:tgtEl>
                                        <p:attrNameLst>
                                          <p:attrName>ppt_x</p:attrName>
                                        </p:attrNameLst>
                                      </p:cBhvr>
                                      <p:tavLst>
                                        <p:tav tm="0">
                                          <p:val>
                                            <p:strVal val="ppt_x"/>
                                          </p:val>
                                        </p:tav>
                                        <p:tav tm="100000">
                                          <p:val>
                                            <p:strVal val="ppt_x"/>
                                          </p:val>
                                        </p:tav>
                                      </p:tavLst>
                                    </p:anim>
                                    <p:anim calcmode="lin" valueType="num">
                                      <p:cBhvr additive="base">
                                        <p:cTn id="167" dur="500"/>
                                        <p:tgtEl>
                                          <p:spTgt spid="15"/>
                                        </p:tgtEl>
                                        <p:attrNameLst>
                                          <p:attrName>ppt_y</p:attrName>
                                        </p:attrNameLst>
                                      </p:cBhvr>
                                      <p:tavLst>
                                        <p:tav tm="0">
                                          <p:val>
                                            <p:strVal val="ppt_y"/>
                                          </p:val>
                                        </p:tav>
                                        <p:tav tm="100000">
                                          <p:val>
                                            <p:strVal val="1+ppt_h/2"/>
                                          </p:val>
                                        </p:tav>
                                      </p:tavLst>
                                    </p:anim>
                                    <p:set>
                                      <p:cBhvr>
                                        <p:cTn id="168" dur="1" fill="hold">
                                          <p:stCondLst>
                                            <p:cond delay="499"/>
                                          </p:stCondLst>
                                        </p:cTn>
                                        <p:tgtEl>
                                          <p:spTgt spid="15"/>
                                        </p:tgtEl>
                                        <p:attrNameLst>
                                          <p:attrName>style.visibility</p:attrName>
                                        </p:attrNameLst>
                                      </p:cBhvr>
                                      <p:to>
                                        <p:strVal val="hidden"/>
                                      </p:to>
                                    </p:set>
                                  </p:childTnLst>
                                </p:cTn>
                              </p:par>
                              <p:par>
                                <p:cTn id="169" presetID="2" presetClass="exit" presetSubtype="4" fill="hold" grpId="1" nodeType="withEffect">
                                  <p:stCondLst>
                                    <p:cond delay="0"/>
                                  </p:stCondLst>
                                  <p:childTnLst>
                                    <p:anim calcmode="lin" valueType="num">
                                      <p:cBhvr additive="base">
                                        <p:cTn id="170" dur="500"/>
                                        <p:tgtEl>
                                          <p:spTgt spid="16"/>
                                        </p:tgtEl>
                                        <p:attrNameLst>
                                          <p:attrName>ppt_x</p:attrName>
                                        </p:attrNameLst>
                                      </p:cBhvr>
                                      <p:tavLst>
                                        <p:tav tm="0">
                                          <p:val>
                                            <p:strVal val="ppt_x"/>
                                          </p:val>
                                        </p:tav>
                                        <p:tav tm="100000">
                                          <p:val>
                                            <p:strVal val="ppt_x"/>
                                          </p:val>
                                        </p:tav>
                                      </p:tavLst>
                                    </p:anim>
                                    <p:anim calcmode="lin" valueType="num">
                                      <p:cBhvr additive="base">
                                        <p:cTn id="171" dur="500"/>
                                        <p:tgtEl>
                                          <p:spTgt spid="16"/>
                                        </p:tgtEl>
                                        <p:attrNameLst>
                                          <p:attrName>ppt_y</p:attrName>
                                        </p:attrNameLst>
                                      </p:cBhvr>
                                      <p:tavLst>
                                        <p:tav tm="0">
                                          <p:val>
                                            <p:strVal val="ppt_y"/>
                                          </p:val>
                                        </p:tav>
                                        <p:tav tm="100000">
                                          <p:val>
                                            <p:strVal val="1+ppt_h/2"/>
                                          </p:val>
                                        </p:tav>
                                      </p:tavLst>
                                    </p:anim>
                                    <p:set>
                                      <p:cBhvr>
                                        <p:cTn id="172" dur="1" fill="hold">
                                          <p:stCondLst>
                                            <p:cond delay="499"/>
                                          </p:stCondLst>
                                        </p:cTn>
                                        <p:tgtEl>
                                          <p:spTgt spid="16"/>
                                        </p:tgtEl>
                                        <p:attrNameLst>
                                          <p:attrName>style.visibility</p:attrName>
                                        </p:attrNameLst>
                                      </p:cBhvr>
                                      <p:to>
                                        <p:strVal val="hidden"/>
                                      </p:to>
                                    </p:set>
                                  </p:childTnLst>
                                </p:cTn>
                              </p:par>
                              <p:par>
                                <p:cTn id="173" presetID="2" presetClass="exit" presetSubtype="8" fill="hold" nodeType="withEffect">
                                  <p:stCondLst>
                                    <p:cond delay="0"/>
                                  </p:stCondLst>
                                  <p:childTnLst>
                                    <p:anim calcmode="lin" valueType="num">
                                      <p:cBhvr additive="base">
                                        <p:cTn id="174" dur="500"/>
                                        <p:tgtEl>
                                          <p:spTgt spid="1051"/>
                                        </p:tgtEl>
                                        <p:attrNameLst>
                                          <p:attrName>ppt_x</p:attrName>
                                        </p:attrNameLst>
                                      </p:cBhvr>
                                      <p:tavLst>
                                        <p:tav tm="0">
                                          <p:val>
                                            <p:strVal val="ppt_x"/>
                                          </p:val>
                                        </p:tav>
                                        <p:tav tm="100000">
                                          <p:val>
                                            <p:strVal val="0-ppt_w/2"/>
                                          </p:val>
                                        </p:tav>
                                      </p:tavLst>
                                    </p:anim>
                                    <p:anim calcmode="lin" valueType="num">
                                      <p:cBhvr additive="base">
                                        <p:cTn id="175" dur="500"/>
                                        <p:tgtEl>
                                          <p:spTgt spid="1051"/>
                                        </p:tgtEl>
                                        <p:attrNameLst>
                                          <p:attrName>ppt_y</p:attrName>
                                        </p:attrNameLst>
                                      </p:cBhvr>
                                      <p:tavLst>
                                        <p:tav tm="0">
                                          <p:val>
                                            <p:strVal val="ppt_y"/>
                                          </p:val>
                                        </p:tav>
                                        <p:tav tm="100000">
                                          <p:val>
                                            <p:strVal val="ppt_y"/>
                                          </p:val>
                                        </p:tav>
                                      </p:tavLst>
                                    </p:anim>
                                    <p:set>
                                      <p:cBhvr>
                                        <p:cTn id="176" dur="1" fill="hold">
                                          <p:stCondLst>
                                            <p:cond delay="499"/>
                                          </p:stCondLst>
                                        </p:cTn>
                                        <p:tgtEl>
                                          <p:spTgt spid="1051"/>
                                        </p:tgtEl>
                                        <p:attrNameLst>
                                          <p:attrName>style.visibility</p:attrName>
                                        </p:attrNameLst>
                                      </p:cBhvr>
                                      <p:to>
                                        <p:strVal val="hidden"/>
                                      </p:to>
                                    </p:set>
                                  </p:childTnLst>
                                </p:cTn>
                              </p:par>
                              <p:par>
                                <p:cTn id="177" presetID="2" presetClass="exit" presetSubtype="8" fill="hold" nodeType="withEffect">
                                  <p:stCondLst>
                                    <p:cond delay="0"/>
                                  </p:stCondLst>
                                  <p:childTnLst>
                                    <p:anim calcmode="lin" valueType="num">
                                      <p:cBhvr additive="base">
                                        <p:cTn id="178" dur="500"/>
                                        <p:tgtEl>
                                          <p:spTgt spid="1049"/>
                                        </p:tgtEl>
                                        <p:attrNameLst>
                                          <p:attrName>ppt_x</p:attrName>
                                        </p:attrNameLst>
                                      </p:cBhvr>
                                      <p:tavLst>
                                        <p:tav tm="0">
                                          <p:val>
                                            <p:strVal val="ppt_x"/>
                                          </p:val>
                                        </p:tav>
                                        <p:tav tm="100000">
                                          <p:val>
                                            <p:strVal val="0-ppt_w/2"/>
                                          </p:val>
                                        </p:tav>
                                      </p:tavLst>
                                    </p:anim>
                                    <p:anim calcmode="lin" valueType="num">
                                      <p:cBhvr additive="base">
                                        <p:cTn id="179" dur="500"/>
                                        <p:tgtEl>
                                          <p:spTgt spid="1049"/>
                                        </p:tgtEl>
                                        <p:attrNameLst>
                                          <p:attrName>ppt_y</p:attrName>
                                        </p:attrNameLst>
                                      </p:cBhvr>
                                      <p:tavLst>
                                        <p:tav tm="0">
                                          <p:val>
                                            <p:strVal val="ppt_y"/>
                                          </p:val>
                                        </p:tav>
                                        <p:tav tm="100000">
                                          <p:val>
                                            <p:strVal val="ppt_y"/>
                                          </p:val>
                                        </p:tav>
                                      </p:tavLst>
                                    </p:anim>
                                    <p:set>
                                      <p:cBhvr>
                                        <p:cTn id="180" dur="1" fill="hold">
                                          <p:stCondLst>
                                            <p:cond delay="499"/>
                                          </p:stCondLst>
                                        </p:cTn>
                                        <p:tgtEl>
                                          <p:spTgt spid="1049"/>
                                        </p:tgtEl>
                                        <p:attrNameLst>
                                          <p:attrName>style.visibility</p:attrName>
                                        </p:attrNameLst>
                                      </p:cBhvr>
                                      <p:to>
                                        <p:strVal val="hidden"/>
                                      </p:to>
                                    </p:set>
                                  </p:childTnLst>
                                </p:cTn>
                              </p:par>
                              <p:par>
                                <p:cTn id="181" presetID="2" presetClass="exit" presetSubtype="8" fill="hold" nodeType="withEffect">
                                  <p:stCondLst>
                                    <p:cond delay="0"/>
                                  </p:stCondLst>
                                  <p:childTnLst>
                                    <p:anim calcmode="lin" valueType="num">
                                      <p:cBhvr additive="base">
                                        <p:cTn id="182" dur="500"/>
                                        <p:tgtEl>
                                          <p:spTgt spid="1047"/>
                                        </p:tgtEl>
                                        <p:attrNameLst>
                                          <p:attrName>ppt_x</p:attrName>
                                        </p:attrNameLst>
                                      </p:cBhvr>
                                      <p:tavLst>
                                        <p:tav tm="0">
                                          <p:val>
                                            <p:strVal val="ppt_x"/>
                                          </p:val>
                                        </p:tav>
                                        <p:tav tm="100000">
                                          <p:val>
                                            <p:strVal val="0-ppt_w/2"/>
                                          </p:val>
                                        </p:tav>
                                      </p:tavLst>
                                    </p:anim>
                                    <p:anim calcmode="lin" valueType="num">
                                      <p:cBhvr additive="base">
                                        <p:cTn id="183" dur="500"/>
                                        <p:tgtEl>
                                          <p:spTgt spid="1047"/>
                                        </p:tgtEl>
                                        <p:attrNameLst>
                                          <p:attrName>ppt_y</p:attrName>
                                        </p:attrNameLst>
                                      </p:cBhvr>
                                      <p:tavLst>
                                        <p:tav tm="0">
                                          <p:val>
                                            <p:strVal val="ppt_y"/>
                                          </p:val>
                                        </p:tav>
                                        <p:tav tm="100000">
                                          <p:val>
                                            <p:strVal val="ppt_y"/>
                                          </p:val>
                                        </p:tav>
                                      </p:tavLst>
                                    </p:anim>
                                    <p:set>
                                      <p:cBhvr>
                                        <p:cTn id="184" dur="1" fill="hold">
                                          <p:stCondLst>
                                            <p:cond delay="499"/>
                                          </p:stCondLst>
                                        </p:cTn>
                                        <p:tgtEl>
                                          <p:spTgt spid="1047"/>
                                        </p:tgtEl>
                                        <p:attrNameLst>
                                          <p:attrName>style.visibility</p:attrName>
                                        </p:attrNameLst>
                                      </p:cBhvr>
                                      <p:to>
                                        <p:strVal val="hidden"/>
                                      </p:to>
                                    </p:set>
                                  </p:childTnLst>
                                </p:cTn>
                              </p:par>
                              <p:par>
                                <p:cTn id="185" presetID="2" presetClass="entr" presetSubtype="1" fill="hold" grpId="0" nodeType="withEffect">
                                  <p:stCondLst>
                                    <p:cond delay="0"/>
                                  </p:stCondLst>
                                  <p:childTnLst>
                                    <p:set>
                                      <p:cBhvr>
                                        <p:cTn id="186" dur="1" fill="hold">
                                          <p:stCondLst>
                                            <p:cond delay="0"/>
                                          </p:stCondLst>
                                        </p:cTn>
                                        <p:tgtEl>
                                          <p:spTgt spid="17"/>
                                        </p:tgtEl>
                                        <p:attrNameLst>
                                          <p:attrName>style.visibility</p:attrName>
                                        </p:attrNameLst>
                                      </p:cBhvr>
                                      <p:to>
                                        <p:strVal val="visible"/>
                                      </p:to>
                                    </p:set>
                                    <p:anim calcmode="lin" valueType="num">
                                      <p:cBhvr additive="base">
                                        <p:cTn id="187" dur="500" fill="hold"/>
                                        <p:tgtEl>
                                          <p:spTgt spid="17"/>
                                        </p:tgtEl>
                                        <p:attrNameLst>
                                          <p:attrName>ppt_x</p:attrName>
                                        </p:attrNameLst>
                                      </p:cBhvr>
                                      <p:tavLst>
                                        <p:tav tm="0">
                                          <p:val>
                                            <p:strVal val="#ppt_x"/>
                                          </p:val>
                                        </p:tav>
                                        <p:tav tm="100000">
                                          <p:val>
                                            <p:strVal val="#ppt_x"/>
                                          </p:val>
                                        </p:tav>
                                      </p:tavLst>
                                    </p:anim>
                                    <p:anim calcmode="lin" valueType="num">
                                      <p:cBhvr additive="base">
                                        <p:cTn id="188" dur="500" fill="hold"/>
                                        <p:tgtEl>
                                          <p:spTgt spid="17"/>
                                        </p:tgtEl>
                                        <p:attrNameLst>
                                          <p:attrName>ppt_y</p:attrName>
                                        </p:attrNameLst>
                                      </p:cBhvr>
                                      <p:tavLst>
                                        <p:tav tm="0">
                                          <p:val>
                                            <p:strVal val="0-#ppt_h/2"/>
                                          </p:val>
                                        </p:tav>
                                        <p:tav tm="100000">
                                          <p:val>
                                            <p:strVal val="#ppt_y"/>
                                          </p:val>
                                        </p:tav>
                                      </p:tavLst>
                                    </p:anim>
                                  </p:childTnLst>
                                </p:cTn>
                              </p:par>
                              <p:par>
                                <p:cTn id="189" presetID="2" presetClass="entr" presetSubtype="1" fill="hold" grpId="0" nodeType="withEffect">
                                  <p:stCondLst>
                                    <p:cond delay="0"/>
                                  </p:stCondLst>
                                  <p:childTnLst>
                                    <p:set>
                                      <p:cBhvr>
                                        <p:cTn id="190" dur="1" fill="hold">
                                          <p:stCondLst>
                                            <p:cond delay="0"/>
                                          </p:stCondLst>
                                        </p:cTn>
                                        <p:tgtEl>
                                          <p:spTgt spid="18"/>
                                        </p:tgtEl>
                                        <p:attrNameLst>
                                          <p:attrName>style.visibility</p:attrName>
                                        </p:attrNameLst>
                                      </p:cBhvr>
                                      <p:to>
                                        <p:strVal val="visible"/>
                                      </p:to>
                                    </p:set>
                                    <p:anim calcmode="lin" valueType="num">
                                      <p:cBhvr additive="base">
                                        <p:cTn id="191" dur="650" fill="hold"/>
                                        <p:tgtEl>
                                          <p:spTgt spid="18"/>
                                        </p:tgtEl>
                                        <p:attrNameLst>
                                          <p:attrName>ppt_x</p:attrName>
                                        </p:attrNameLst>
                                      </p:cBhvr>
                                      <p:tavLst>
                                        <p:tav tm="0">
                                          <p:val>
                                            <p:strVal val="#ppt_x"/>
                                          </p:val>
                                        </p:tav>
                                        <p:tav tm="100000">
                                          <p:val>
                                            <p:strVal val="#ppt_x"/>
                                          </p:val>
                                        </p:tav>
                                      </p:tavLst>
                                    </p:anim>
                                    <p:anim calcmode="lin" valueType="num">
                                      <p:cBhvr additive="base">
                                        <p:cTn id="192" dur="650" fill="hold"/>
                                        <p:tgtEl>
                                          <p:spTgt spid="18"/>
                                        </p:tgtEl>
                                        <p:attrNameLst>
                                          <p:attrName>ppt_y</p:attrName>
                                        </p:attrNameLst>
                                      </p:cBhvr>
                                      <p:tavLst>
                                        <p:tav tm="0">
                                          <p:val>
                                            <p:strVal val="0-#ppt_h/2"/>
                                          </p:val>
                                        </p:tav>
                                        <p:tav tm="100000">
                                          <p:val>
                                            <p:strVal val="#ppt_y"/>
                                          </p:val>
                                        </p:tav>
                                      </p:tavLst>
                                    </p:anim>
                                  </p:childTnLst>
                                </p:cTn>
                              </p:par>
                              <p:par>
                                <p:cTn id="193" presetID="2" presetClass="entr" presetSubtype="2" fill="hold" nodeType="withEffect">
                                  <p:stCondLst>
                                    <p:cond delay="0"/>
                                  </p:stCondLst>
                                  <p:childTnLst>
                                    <p:set>
                                      <p:cBhvr>
                                        <p:cTn id="194" dur="1" fill="hold">
                                          <p:stCondLst>
                                            <p:cond delay="0"/>
                                          </p:stCondLst>
                                        </p:cTn>
                                        <p:tgtEl>
                                          <p:spTgt spid="1063"/>
                                        </p:tgtEl>
                                        <p:attrNameLst>
                                          <p:attrName>style.visibility</p:attrName>
                                        </p:attrNameLst>
                                      </p:cBhvr>
                                      <p:to>
                                        <p:strVal val="visible"/>
                                      </p:to>
                                    </p:set>
                                    <p:anim calcmode="lin" valueType="num">
                                      <p:cBhvr additive="base">
                                        <p:cTn id="195" dur="500" fill="hold"/>
                                        <p:tgtEl>
                                          <p:spTgt spid="1063"/>
                                        </p:tgtEl>
                                        <p:attrNameLst>
                                          <p:attrName>ppt_x</p:attrName>
                                        </p:attrNameLst>
                                      </p:cBhvr>
                                      <p:tavLst>
                                        <p:tav tm="0">
                                          <p:val>
                                            <p:strVal val="1+#ppt_w/2"/>
                                          </p:val>
                                        </p:tav>
                                        <p:tav tm="100000">
                                          <p:val>
                                            <p:strVal val="#ppt_x"/>
                                          </p:val>
                                        </p:tav>
                                      </p:tavLst>
                                    </p:anim>
                                    <p:anim calcmode="lin" valueType="num">
                                      <p:cBhvr additive="base">
                                        <p:cTn id="196" dur="500" fill="hold"/>
                                        <p:tgtEl>
                                          <p:spTgt spid="1063"/>
                                        </p:tgtEl>
                                        <p:attrNameLst>
                                          <p:attrName>ppt_y</p:attrName>
                                        </p:attrNameLst>
                                      </p:cBhvr>
                                      <p:tavLst>
                                        <p:tav tm="0">
                                          <p:val>
                                            <p:strVal val="#ppt_y"/>
                                          </p:val>
                                        </p:tav>
                                        <p:tav tm="100000">
                                          <p:val>
                                            <p:strVal val="#ppt_y"/>
                                          </p:val>
                                        </p:tav>
                                      </p:tavLst>
                                    </p:anim>
                                  </p:childTnLst>
                                </p:cTn>
                              </p:par>
                              <p:par>
                                <p:cTn id="197" presetID="2" presetClass="entr" presetSubtype="2" fill="hold" nodeType="withEffect">
                                  <p:stCondLst>
                                    <p:cond delay="0"/>
                                  </p:stCondLst>
                                  <p:childTnLst>
                                    <p:set>
                                      <p:cBhvr>
                                        <p:cTn id="198" dur="1" fill="hold">
                                          <p:stCondLst>
                                            <p:cond delay="0"/>
                                          </p:stCondLst>
                                        </p:cTn>
                                        <p:tgtEl>
                                          <p:spTgt spid="1061"/>
                                        </p:tgtEl>
                                        <p:attrNameLst>
                                          <p:attrName>style.visibility</p:attrName>
                                        </p:attrNameLst>
                                      </p:cBhvr>
                                      <p:to>
                                        <p:strVal val="visible"/>
                                      </p:to>
                                    </p:set>
                                    <p:anim calcmode="lin" valueType="num">
                                      <p:cBhvr additive="base">
                                        <p:cTn id="199" dur="500" fill="hold"/>
                                        <p:tgtEl>
                                          <p:spTgt spid="1061"/>
                                        </p:tgtEl>
                                        <p:attrNameLst>
                                          <p:attrName>ppt_x</p:attrName>
                                        </p:attrNameLst>
                                      </p:cBhvr>
                                      <p:tavLst>
                                        <p:tav tm="0">
                                          <p:val>
                                            <p:strVal val="1+#ppt_w/2"/>
                                          </p:val>
                                        </p:tav>
                                        <p:tav tm="100000">
                                          <p:val>
                                            <p:strVal val="#ppt_x"/>
                                          </p:val>
                                        </p:tav>
                                      </p:tavLst>
                                    </p:anim>
                                    <p:anim calcmode="lin" valueType="num">
                                      <p:cBhvr additive="base">
                                        <p:cTn id="200" dur="500" fill="hold"/>
                                        <p:tgtEl>
                                          <p:spTgt spid="1061"/>
                                        </p:tgtEl>
                                        <p:attrNameLst>
                                          <p:attrName>ppt_y</p:attrName>
                                        </p:attrNameLst>
                                      </p:cBhvr>
                                      <p:tavLst>
                                        <p:tav tm="0">
                                          <p:val>
                                            <p:strVal val="#ppt_y"/>
                                          </p:val>
                                        </p:tav>
                                        <p:tav tm="100000">
                                          <p:val>
                                            <p:strVal val="#ppt_y"/>
                                          </p:val>
                                        </p:tav>
                                      </p:tavLst>
                                    </p:anim>
                                  </p:childTnLst>
                                </p:cTn>
                              </p:par>
                              <p:par>
                                <p:cTn id="201" presetID="2" presetClass="entr" presetSubtype="2" fill="hold" nodeType="withEffect">
                                  <p:stCondLst>
                                    <p:cond delay="0"/>
                                  </p:stCondLst>
                                  <p:childTnLst>
                                    <p:set>
                                      <p:cBhvr>
                                        <p:cTn id="202" dur="1" fill="hold">
                                          <p:stCondLst>
                                            <p:cond delay="0"/>
                                          </p:stCondLst>
                                        </p:cTn>
                                        <p:tgtEl>
                                          <p:spTgt spid="1059"/>
                                        </p:tgtEl>
                                        <p:attrNameLst>
                                          <p:attrName>style.visibility</p:attrName>
                                        </p:attrNameLst>
                                      </p:cBhvr>
                                      <p:to>
                                        <p:strVal val="visible"/>
                                      </p:to>
                                    </p:set>
                                    <p:anim calcmode="lin" valueType="num">
                                      <p:cBhvr additive="base">
                                        <p:cTn id="203" dur="500" fill="hold"/>
                                        <p:tgtEl>
                                          <p:spTgt spid="1059"/>
                                        </p:tgtEl>
                                        <p:attrNameLst>
                                          <p:attrName>ppt_x</p:attrName>
                                        </p:attrNameLst>
                                      </p:cBhvr>
                                      <p:tavLst>
                                        <p:tav tm="0">
                                          <p:val>
                                            <p:strVal val="1+#ppt_w/2"/>
                                          </p:val>
                                        </p:tav>
                                        <p:tav tm="100000">
                                          <p:val>
                                            <p:strVal val="#ppt_x"/>
                                          </p:val>
                                        </p:tav>
                                      </p:tavLst>
                                    </p:anim>
                                    <p:anim calcmode="lin" valueType="num">
                                      <p:cBhvr additive="base">
                                        <p:cTn id="204" dur="500" fill="hold"/>
                                        <p:tgtEl>
                                          <p:spTgt spid="1059"/>
                                        </p:tgtEl>
                                        <p:attrNameLst>
                                          <p:attrName>ppt_y</p:attrName>
                                        </p:attrNameLst>
                                      </p:cBhvr>
                                      <p:tavLst>
                                        <p:tav tm="0">
                                          <p:val>
                                            <p:strVal val="#ppt_y"/>
                                          </p:val>
                                        </p:tav>
                                        <p:tav tm="100000">
                                          <p:val>
                                            <p:strVal val="#ppt_y"/>
                                          </p:val>
                                        </p:tav>
                                      </p:tavLst>
                                    </p:anim>
                                  </p:childTnLst>
                                </p:cTn>
                              </p:par>
                              <p:par>
                                <p:cTn id="205" presetID="2" presetClass="entr" presetSubtype="2" fill="hold" nodeType="withEffect">
                                  <p:stCondLst>
                                    <p:cond delay="0"/>
                                  </p:stCondLst>
                                  <p:childTnLst>
                                    <p:set>
                                      <p:cBhvr>
                                        <p:cTn id="206" dur="1" fill="hold">
                                          <p:stCondLst>
                                            <p:cond delay="0"/>
                                          </p:stCondLst>
                                        </p:cTn>
                                        <p:tgtEl>
                                          <p:spTgt spid="1057"/>
                                        </p:tgtEl>
                                        <p:attrNameLst>
                                          <p:attrName>style.visibility</p:attrName>
                                        </p:attrNameLst>
                                      </p:cBhvr>
                                      <p:to>
                                        <p:strVal val="visible"/>
                                      </p:to>
                                    </p:set>
                                    <p:anim calcmode="lin" valueType="num">
                                      <p:cBhvr additive="base">
                                        <p:cTn id="207" dur="500" fill="hold"/>
                                        <p:tgtEl>
                                          <p:spTgt spid="1057"/>
                                        </p:tgtEl>
                                        <p:attrNameLst>
                                          <p:attrName>ppt_x</p:attrName>
                                        </p:attrNameLst>
                                      </p:cBhvr>
                                      <p:tavLst>
                                        <p:tav tm="0">
                                          <p:val>
                                            <p:strVal val="1+#ppt_w/2"/>
                                          </p:val>
                                        </p:tav>
                                        <p:tav tm="100000">
                                          <p:val>
                                            <p:strVal val="#ppt_x"/>
                                          </p:val>
                                        </p:tav>
                                      </p:tavLst>
                                    </p:anim>
                                    <p:anim calcmode="lin" valueType="num">
                                      <p:cBhvr additive="base">
                                        <p:cTn id="208" dur="500" fill="hold"/>
                                        <p:tgtEl>
                                          <p:spTgt spid="1057"/>
                                        </p:tgtEl>
                                        <p:attrNameLst>
                                          <p:attrName>ppt_y</p:attrName>
                                        </p:attrNameLst>
                                      </p:cBhvr>
                                      <p:tavLst>
                                        <p:tav tm="0">
                                          <p:val>
                                            <p:strVal val="#ppt_y"/>
                                          </p:val>
                                        </p:tav>
                                        <p:tav tm="100000">
                                          <p:val>
                                            <p:strVal val="#ppt_y"/>
                                          </p:val>
                                        </p:tav>
                                      </p:tavLst>
                                    </p:anim>
                                  </p:childTnLst>
                                </p:cTn>
                              </p:par>
                            </p:childTnLst>
                          </p:cTn>
                        </p:par>
                      </p:childTnLst>
                    </p:cTn>
                  </p:par>
                  <p:par>
                    <p:cTn id="209" fill="hold">
                      <p:stCondLst>
                        <p:cond delay="indefinite"/>
                      </p:stCondLst>
                      <p:childTnLst>
                        <p:par>
                          <p:cTn id="210" fill="hold">
                            <p:stCondLst>
                              <p:cond delay="0"/>
                            </p:stCondLst>
                            <p:childTnLst>
                              <p:par>
                                <p:cTn id="211" presetID="2" presetClass="exit" presetSubtype="4" fill="hold" grpId="1" nodeType="clickEffect">
                                  <p:stCondLst>
                                    <p:cond delay="0"/>
                                  </p:stCondLst>
                                  <p:childTnLst>
                                    <p:anim calcmode="lin" valueType="num">
                                      <p:cBhvr additive="base">
                                        <p:cTn id="212" dur="500"/>
                                        <p:tgtEl>
                                          <p:spTgt spid="17"/>
                                        </p:tgtEl>
                                        <p:attrNameLst>
                                          <p:attrName>ppt_x</p:attrName>
                                        </p:attrNameLst>
                                      </p:cBhvr>
                                      <p:tavLst>
                                        <p:tav tm="0">
                                          <p:val>
                                            <p:strVal val="ppt_x"/>
                                          </p:val>
                                        </p:tav>
                                        <p:tav tm="100000">
                                          <p:val>
                                            <p:strVal val="ppt_x"/>
                                          </p:val>
                                        </p:tav>
                                      </p:tavLst>
                                    </p:anim>
                                    <p:anim calcmode="lin" valueType="num">
                                      <p:cBhvr additive="base">
                                        <p:cTn id="213" dur="500"/>
                                        <p:tgtEl>
                                          <p:spTgt spid="17"/>
                                        </p:tgtEl>
                                        <p:attrNameLst>
                                          <p:attrName>ppt_y</p:attrName>
                                        </p:attrNameLst>
                                      </p:cBhvr>
                                      <p:tavLst>
                                        <p:tav tm="0">
                                          <p:val>
                                            <p:strVal val="ppt_y"/>
                                          </p:val>
                                        </p:tav>
                                        <p:tav tm="100000">
                                          <p:val>
                                            <p:strVal val="1+ppt_h/2"/>
                                          </p:val>
                                        </p:tav>
                                      </p:tavLst>
                                    </p:anim>
                                    <p:set>
                                      <p:cBhvr>
                                        <p:cTn id="214" dur="1" fill="hold">
                                          <p:stCondLst>
                                            <p:cond delay="499"/>
                                          </p:stCondLst>
                                        </p:cTn>
                                        <p:tgtEl>
                                          <p:spTgt spid="17"/>
                                        </p:tgtEl>
                                        <p:attrNameLst>
                                          <p:attrName>style.visibility</p:attrName>
                                        </p:attrNameLst>
                                      </p:cBhvr>
                                      <p:to>
                                        <p:strVal val="hidden"/>
                                      </p:to>
                                    </p:set>
                                  </p:childTnLst>
                                </p:cTn>
                              </p:par>
                              <p:par>
                                <p:cTn id="215" presetID="2" presetClass="exit" presetSubtype="4" fill="hold" grpId="1" nodeType="withEffect">
                                  <p:stCondLst>
                                    <p:cond delay="0"/>
                                  </p:stCondLst>
                                  <p:childTnLst>
                                    <p:anim calcmode="lin" valueType="num">
                                      <p:cBhvr additive="base">
                                        <p:cTn id="216" dur="500"/>
                                        <p:tgtEl>
                                          <p:spTgt spid="18"/>
                                        </p:tgtEl>
                                        <p:attrNameLst>
                                          <p:attrName>ppt_x</p:attrName>
                                        </p:attrNameLst>
                                      </p:cBhvr>
                                      <p:tavLst>
                                        <p:tav tm="0">
                                          <p:val>
                                            <p:strVal val="ppt_x"/>
                                          </p:val>
                                        </p:tav>
                                        <p:tav tm="100000">
                                          <p:val>
                                            <p:strVal val="ppt_x"/>
                                          </p:val>
                                        </p:tav>
                                      </p:tavLst>
                                    </p:anim>
                                    <p:anim calcmode="lin" valueType="num">
                                      <p:cBhvr additive="base">
                                        <p:cTn id="217" dur="500"/>
                                        <p:tgtEl>
                                          <p:spTgt spid="18"/>
                                        </p:tgtEl>
                                        <p:attrNameLst>
                                          <p:attrName>ppt_y</p:attrName>
                                        </p:attrNameLst>
                                      </p:cBhvr>
                                      <p:tavLst>
                                        <p:tav tm="0">
                                          <p:val>
                                            <p:strVal val="ppt_y"/>
                                          </p:val>
                                        </p:tav>
                                        <p:tav tm="100000">
                                          <p:val>
                                            <p:strVal val="1+ppt_h/2"/>
                                          </p:val>
                                        </p:tav>
                                      </p:tavLst>
                                    </p:anim>
                                    <p:set>
                                      <p:cBhvr>
                                        <p:cTn id="218" dur="1" fill="hold">
                                          <p:stCondLst>
                                            <p:cond delay="499"/>
                                          </p:stCondLst>
                                        </p:cTn>
                                        <p:tgtEl>
                                          <p:spTgt spid="18"/>
                                        </p:tgtEl>
                                        <p:attrNameLst>
                                          <p:attrName>style.visibility</p:attrName>
                                        </p:attrNameLst>
                                      </p:cBhvr>
                                      <p:to>
                                        <p:strVal val="hidden"/>
                                      </p:to>
                                    </p:set>
                                  </p:childTnLst>
                                </p:cTn>
                              </p:par>
                              <p:par>
                                <p:cTn id="219" presetID="2" presetClass="exit" presetSubtype="8" fill="hold" nodeType="withEffect">
                                  <p:stCondLst>
                                    <p:cond delay="0"/>
                                  </p:stCondLst>
                                  <p:childTnLst>
                                    <p:anim calcmode="lin" valueType="num">
                                      <p:cBhvr additive="base">
                                        <p:cTn id="220" dur="500"/>
                                        <p:tgtEl>
                                          <p:spTgt spid="1063"/>
                                        </p:tgtEl>
                                        <p:attrNameLst>
                                          <p:attrName>ppt_x</p:attrName>
                                        </p:attrNameLst>
                                      </p:cBhvr>
                                      <p:tavLst>
                                        <p:tav tm="0">
                                          <p:val>
                                            <p:strVal val="ppt_x"/>
                                          </p:val>
                                        </p:tav>
                                        <p:tav tm="100000">
                                          <p:val>
                                            <p:strVal val="0-ppt_w/2"/>
                                          </p:val>
                                        </p:tav>
                                      </p:tavLst>
                                    </p:anim>
                                    <p:anim calcmode="lin" valueType="num">
                                      <p:cBhvr additive="base">
                                        <p:cTn id="221" dur="500"/>
                                        <p:tgtEl>
                                          <p:spTgt spid="1063"/>
                                        </p:tgtEl>
                                        <p:attrNameLst>
                                          <p:attrName>ppt_y</p:attrName>
                                        </p:attrNameLst>
                                      </p:cBhvr>
                                      <p:tavLst>
                                        <p:tav tm="0">
                                          <p:val>
                                            <p:strVal val="ppt_y"/>
                                          </p:val>
                                        </p:tav>
                                        <p:tav tm="100000">
                                          <p:val>
                                            <p:strVal val="ppt_y"/>
                                          </p:val>
                                        </p:tav>
                                      </p:tavLst>
                                    </p:anim>
                                    <p:set>
                                      <p:cBhvr>
                                        <p:cTn id="222" dur="1" fill="hold">
                                          <p:stCondLst>
                                            <p:cond delay="499"/>
                                          </p:stCondLst>
                                        </p:cTn>
                                        <p:tgtEl>
                                          <p:spTgt spid="1063"/>
                                        </p:tgtEl>
                                        <p:attrNameLst>
                                          <p:attrName>style.visibility</p:attrName>
                                        </p:attrNameLst>
                                      </p:cBhvr>
                                      <p:to>
                                        <p:strVal val="hidden"/>
                                      </p:to>
                                    </p:set>
                                  </p:childTnLst>
                                </p:cTn>
                              </p:par>
                              <p:par>
                                <p:cTn id="223" presetID="2" presetClass="exit" presetSubtype="8" fill="hold" nodeType="withEffect">
                                  <p:stCondLst>
                                    <p:cond delay="0"/>
                                  </p:stCondLst>
                                  <p:childTnLst>
                                    <p:anim calcmode="lin" valueType="num">
                                      <p:cBhvr additive="base">
                                        <p:cTn id="224" dur="500"/>
                                        <p:tgtEl>
                                          <p:spTgt spid="1061"/>
                                        </p:tgtEl>
                                        <p:attrNameLst>
                                          <p:attrName>ppt_x</p:attrName>
                                        </p:attrNameLst>
                                      </p:cBhvr>
                                      <p:tavLst>
                                        <p:tav tm="0">
                                          <p:val>
                                            <p:strVal val="ppt_x"/>
                                          </p:val>
                                        </p:tav>
                                        <p:tav tm="100000">
                                          <p:val>
                                            <p:strVal val="0-ppt_w/2"/>
                                          </p:val>
                                        </p:tav>
                                      </p:tavLst>
                                    </p:anim>
                                    <p:anim calcmode="lin" valueType="num">
                                      <p:cBhvr additive="base">
                                        <p:cTn id="225" dur="500"/>
                                        <p:tgtEl>
                                          <p:spTgt spid="1061"/>
                                        </p:tgtEl>
                                        <p:attrNameLst>
                                          <p:attrName>ppt_y</p:attrName>
                                        </p:attrNameLst>
                                      </p:cBhvr>
                                      <p:tavLst>
                                        <p:tav tm="0">
                                          <p:val>
                                            <p:strVal val="ppt_y"/>
                                          </p:val>
                                        </p:tav>
                                        <p:tav tm="100000">
                                          <p:val>
                                            <p:strVal val="ppt_y"/>
                                          </p:val>
                                        </p:tav>
                                      </p:tavLst>
                                    </p:anim>
                                    <p:set>
                                      <p:cBhvr>
                                        <p:cTn id="226" dur="1" fill="hold">
                                          <p:stCondLst>
                                            <p:cond delay="499"/>
                                          </p:stCondLst>
                                        </p:cTn>
                                        <p:tgtEl>
                                          <p:spTgt spid="1061"/>
                                        </p:tgtEl>
                                        <p:attrNameLst>
                                          <p:attrName>style.visibility</p:attrName>
                                        </p:attrNameLst>
                                      </p:cBhvr>
                                      <p:to>
                                        <p:strVal val="hidden"/>
                                      </p:to>
                                    </p:set>
                                  </p:childTnLst>
                                </p:cTn>
                              </p:par>
                              <p:par>
                                <p:cTn id="227" presetID="2" presetClass="exit" presetSubtype="8" fill="hold" nodeType="withEffect">
                                  <p:stCondLst>
                                    <p:cond delay="0"/>
                                  </p:stCondLst>
                                  <p:childTnLst>
                                    <p:anim calcmode="lin" valueType="num">
                                      <p:cBhvr additive="base">
                                        <p:cTn id="228" dur="500"/>
                                        <p:tgtEl>
                                          <p:spTgt spid="1059"/>
                                        </p:tgtEl>
                                        <p:attrNameLst>
                                          <p:attrName>ppt_x</p:attrName>
                                        </p:attrNameLst>
                                      </p:cBhvr>
                                      <p:tavLst>
                                        <p:tav tm="0">
                                          <p:val>
                                            <p:strVal val="ppt_x"/>
                                          </p:val>
                                        </p:tav>
                                        <p:tav tm="100000">
                                          <p:val>
                                            <p:strVal val="0-ppt_w/2"/>
                                          </p:val>
                                        </p:tav>
                                      </p:tavLst>
                                    </p:anim>
                                    <p:anim calcmode="lin" valueType="num">
                                      <p:cBhvr additive="base">
                                        <p:cTn id="229" dur="500"/>
                                        <p:tgtEl>
                                          <p:spTgt spid="1059"/>
                                        </p:tgtEl>
                                        <p:attrNameLst>
                                          <p:attrName>ppt_y</p:attrName>
                                        </p:attrNameLst>
                                      </p:cBhvr>
                                      <p:tavLst>
                                        <p:tav tm="0">
                                          <p:val>
                                            <p:strVal val="ppt_y"/>
                                          </p:val>
                                        </p:tav>
                                        <p:tav tm="100000">
                                          <p:val>
                                            <p:strVal val="ppt_y"/>
                                          </p:val>
                                        </p:tav>
                                      </p:tavLst>
                                    </p:anim>
                                    <p:set>
                                      <p:cBhvr>
                                        <p:cTn id="230" dur="1" fill="hold">
                                          <p:stCondLst>
                                            <p:cond delay="499"/>
                                          </p:stCondLst>
                                        </p:cTn>
                                        <p:tgtEl>
                                          <p:spTgt spid="1059"/>
                                        </p:tgtEl>
                                        <p:attrNameLst>
                                          <p:attrName>style.visibility</p:attrName>
                                        </p:attrNameLst>
                                      </p:cBhvr>
                                      <p:to>
                                        <p:strVal val="hidden"/>
                                      </p:to>
                                    </p:set>
                                  </p:childTnLst>
                                </p:cTn>
                              </p:par>
                              <p:par>
                                <p:cTn id="231" presetID="2" presetClass="exit" presetSubtype="8" fill="hold" nodeType="withEffect">
                                  <p:stCondLst>
                                    <p:cond delay="0"/>
                                  </p:stCondLst>
                                  <p:childTnLst>
                                    <p:anim calcmode="lin" valueType="num">
                                      <p:cBhvr additive="base">
                                        <p:cTn id="232" dur="500"/>
                                        <p:tgtEl>
                                          <p:spTgt spid="1057"/>
                                        </p:tgtEl>
                                        <p:attrNameLst>
                                          <p:attrName>ppt_x</p:attrName>
                                        </p:attrNameLst>
                                      </p:cBhvr>
                                      <p:tavLst>
                                        <p:tav tm="0">
                                          <p:val>
                                            <p:strVal val="ppt_x"/>
                                          </p:val>
                                        </p:tav>
                                        <p:tav tm="100000">
                                          <p:val>
                                            <p:strVal val="0-ppt_w/2"/>
                                          </p:val>
                                        </p:tav>
                                      </p:tavLst>
                                    </p:anim>
                                    <p:anim calcmode="lin" valueType="num">
                                      <p:cBhvr additive="base">
                                        <p:cTn id="233" dur="500"/>
                                        <p:tgtEl>
                                          <p:spTgt spid="1057"/>
                                        </p:tgtEl>
                                        <p:attrNameLst>
                                          <p:attrName>ppt_y</p:attrName>
                                        </p:attrNameLst>
                                      </p:cBhvr>
                                      <p:tavLst>
                                        <p:tav tm="0">
                                          <p:val>
                                            <p:strVal val="ppt_y"/>
                                          </p:val>
                                        </p:tav>
                                        <p:tav tm="100000">
                                          <p:val>
                                            <p:strVal val="ppt_y"/>
                                          </p:val>
                                        </p:tav>
                                      </p:tavLst>
                                    </p:anim>
                                    <p:set>
                                      <p:cBhvr>
                                        <p:cTn id="234" dur="1" fill="hold">
                                          <p:stCondLst>
                                            <p:cond delay="499"/>
                                          </p:stCondLst>
                                        </p:cTn>
                                        <p:tgtEl>
                                          <p:spTgt spid="1057"/>
                                        </p:tgtEl>
                                        <p:attrNameLst>
                                          <p:attrName>style.visibility</p:attrName>
                                        </p:attrNameLst>
                                      </p:cBhvr>
                                      <p:to>
                                        <p:strVal val="hidden"/>
                                      </p:to>
                                    </p:set>
                                  </p:childTnLst>
                                </p:cTn>
                              </p:par>
                              <p:par>
                                <p:cTn id="235" presetID="2" presetClass="entr" presetSubtype="1" fill="hold" grpId="0" nodeType="withEffect">
                                  <p:stCondLst>
                                    <p:cond delay="0"/>
                                  </p:stCondLst>
                                  <p:childTnLst>
                                    <p:set>
                                      <p:cBhvr>
                                        <p:cTn id="236" dur="1" fill="hold">
                                          <p:stCondLst>
                                            <p:cond delay="0"/>
                                          </p:stCondLst>
                                        </p:cTn>
                                        <p:tgtEl>
                                          <p:spTgt spid="19"/>
                                        </p:tgtEl>
                                        <p:attrNameLst>
                                          <p:attrName>style.visibility</p:attrName>
                                        </p:attrNameLst>
                                      </p:cBhvr>
                                      <p:to>
                                        <p:strVal val="visible"/>
                                      </p:to>
                                    </p:set>
                                    <p:anim calcmode="lin" valueType="num">
                                      <p:cBhvr additive="base">
                                        <p:cTn id="237" dur="500" fill="hold"/>
                                        <p:tgtEl>
                                          <p:spTgt spid="19"/>
                                        </p:tgtEl>
                                        <p:attrNameLst>
                                          <p:attrName>ppt_x</p:attrName>
                                        </p:attrNameLst>
                                      </p:cBhvr>
                                      <p:tavLst>
                                        <p:tav tm="0">
                                          <p:val>
                                            <p:strVal val="#ppt_x"/>
                                          </p:val>
                                        </p:tav>
                                        <p:tav tm="100000">
                                          <p:val>
                                            <p:strVal val="#ppt_x"/>
                                          </p:val>
                                        </p:tav>
                                      </p:tavLst>
                                    </p:anim>
                                    <p:anim calcmode="lin" valueType="num">
                                      <p:cBhvr additive="base">
                                        <p:cTn id="238" dur="500" fill="hold"/>
                                        <p:tgtEl>
                                          <p:spTgt spid="19"/>
                                        </p:tgtEl>
                                        <p:attrNameLst>
                                          <p:attrName>ppt_y</p:attrName>
                                        </p:attrNameLst>
                                      </p:cBhvr>
                                      <p:tavLst>
                                        <p:tav tm="0">
                                          <p:val>
                                            <p:strVal val="0-#ppt_h/2"/>
                                          </p:val>
                                        </p:tav>
                                        <p:tav tm="100000">
                                          <p:val>
                                            <p:strVal val="#ppt_y"/>
                                          </p:val>
                                        </p:tav>
                                      </p:tavLst>
                                    </p:anim>
                                  </p:childTnLst>
                                </p:cTn>
                              </p:par>
                              <p:par>
                                <p:cTn id="239" presetID="2" presetClass="entr" presetSubtype="1" fill="hold" grpId="0" nodeType="withEffect">
                                  <p:stCondLst>
                                    <p:cond delay="0"/>
                                  </p:stCondLst>
                                  <p:childTnLst>
                                    <p:set>
                                      <p:cBhvr>
                                        <p:cTn id="240" dur="1" fill="hold">
                                          <p:stCondLst>
                                            <p:cond delay="0"/>
                                          </p:stCondLst>
                                        </p:cTn>
                                        <p:tgtEl>
                                          <p:spTgt spid="20"/>
                                        </p:tgtEl>
                                        <p:attrNameLst>
                                          <p:attrName>style.visibility</p:attrName>
                                        </p:attrNameLst>
                                      </p:cBhvr>
                                      <p:to>
                                        <p:strVal val="visible"/>
                                      </p:to>
                                    </p:set>
                                    <p:anim calcmode="lin" valueType="num">
                                      <p:cBhvr additive="base">
                                        <p:cTn id="241" dur="650" fill="hold"/>
                                        <p:tgtEl>
                                          <p:spTgt spid="20"/>
                                        </p:tgtEl>
                                        <p:attrNameLst>
                                          <p:attrName>ppt_x</p:attrName>
                                        </p:attrNameLst>
                                      </p:cBhvr>
                                      <p:tavLst>
                                        <p:tav tm="0">
                                          <p:val>
                                            <p:strVal val="#ppt_x"/>
                                          </p:val>
                                        </p:tav>
                                        <p:tav tm="100000">
                                          <p:val>
                                            <p:strVal val="#ppt_x"/>
                                          </p:val>
                                        </p:tav>
                                      </p:tavLst>
                                    </p:anim>
                                    <p:anim calcmode="lin" valueType="num">
                                      <p:cBhvr additive="base">
                                        <p:cTn id="242" dur="650" fill="hold"/>
                                        <p:tgtEl>
                                          <p:spTgt spid="20"/>
                                        </p:tgtEl>
                                        <p:attrNameLst>
                                          <p:attrName>ppt_y</p:attrName>
                                        </p:attrNameLst>
                                      </p:cBhvr>
                                      <p:tavLst>
                                        <p:tav tm="0">
                                          <p:val>
                                            <p:strVal val="0-#ppt_h/2"/>
                                          </p:val>
                                        </p:tav>
                                        <p:tav tm="100000">
                                          <p:val>
                                            <p:strVal val="#ppt_y"/>
                                          </p:val>
                                        </p:tav>
                                      </p:tavLst>
                                    </p:anim>
                                  </p:childTnLst>
                                </p:cTn>
                              </p:par>
                              <p:par>
                                <p:cTn id="243" presetID="2" presetClass="entr" presetSubtype="2" fill="hold" nodeType="withEffect">
                                  <p:stCondLst>
                                    <p:cond delay="0"/>
                                  </p:stCondLst>
                                  <p:childTnLst>
                                    <p:set>
                                      <p:cBhvr>
                                        <p:cTn id="244" dur="1" fill="hold">
                                          <p:stCondLst>
                                            <p:cond delay="0"/>
                                          </p:stCondLst>
                                        </p:cTn>
                                        <p:tgtEl>
                                          <p:spTgt spid="1067"/>
                                        </p:tgtEl>
                                        <p:attrNameLst>
                                          <p:attrName>style.visibility</p:attrName>
                                        </p:attrNameLst>
                                      </p:cBhvr>
                                      <p:to>
                                        <p:strVal val="visible"/>
                                      </p:to>
                                    </p:set>
                                    <p:anim calcmode="lin" valueType="num">
                                      <p:cBhvr additive="base">
                                        <p:cTn id="245" dur="500" fill="hold"/>
                                        <p:tgtEl>
                                          <p:spTgt spid="1067"/>
                                        </p:tgtEl>
                                        <p:attrNameLst>
                                          <p:attrName>ppt_x</p:attrName>
                                        </p:attrNameLst>
                                      </p:cBhvr>
                                      <p:tavLst>
                                        <p:tav tm="0">
                                          <p:val>
                                            <p:strVal val="1+#ppt_w/2"/>
                                          </p:val>
                                        </p:tav>
                                        <p:tav tm="100000">
                                          <p:val>
                                            <p:strVal val="#ppt_x"/>
                                          </p:val>
                                        </p:tav>
                                      </p:tavLst>
                                    </p:anim>
                                    <p:anim calcmode="lin" valueType="num">
                                      <p:cBhvr additive="base">
                                        <p:cTn id="246" dur="500" fill="hold"/>
                                        <p:tgtEl>
                                          <p:spTgt spid="1067"/>
                                        </p:tgtEl>
                                        <p:attrNameLst>
                                          <p:attrName>ppt_y</p:attrName>
                                        </p:attrNameLst>
                                      </p:cBhvr>
                                      <p:tavLst>
                                        <p:tav tm="0">
                                          <p:val>
                                            <p:strVal val="#ppt_y"/>
                                          </p:val>
                                        </p:tav>
                                        <p:tav tm="100000">
                                          <p:val>
                                            <p:strVal val="#ppt_y"/>
                                          </p:val>
                                        </p:tav>
                                      </p:tavLst>
                                    </p:anim>
                                  </p:childTnLst>
                                </p:cTn>
                              </p:par>
                              <p:par>
                                <p:cTn id="247" presetID="2" presetClass="entr" presetSubtype="2" fill="hold" nodeType="withEffect">
                                  <p:stCondLst>
                                    <p:cond delay="0"/>
                                  </p:stCondLst>
                                  <p:childTnLst>
                                    <p:set>
                                      <p:cBhvr>
                                        <p:cTn id="248" dur="1" fill="hold">
                                          <p:stCondLst>
                                            <p:cond delay="0"/>
                                          </p:stCondLst>
                                        </p:cTn>
                                        <p:tgtEl>
                                          <p:spTgt spid="1065"/>
                                        </p:tgtEl>
                                        <p:attrNameLst>
                                          <p:attrName>style.visibility</p:attrName>
                                        </p:attrNameLst>
                                      </p:cBhvr>
                                      <p:to>
                                        <p:strVal val="visible"/>
                                      </p:to>
                                    </p:set>
                                    <p:anim calcmode="lin" valueType="num">
                                      <p:cBhvr additive="base">
                                        <p:cTn id="249" dur="500" fill="hold"/>
                                        <p:tgtEl>
                                          <p:spTgt spid="1065"/>
                                        </p:tgtEl>
                                        <p:attrNameLst>
                                          <p:attrName>ppt_x</p:attrName>
                                        </p:attrNameLst>
                                      </p:cBhvr>
                                      <p:tavLst>
                                        <p:tav tm="0">
                                          <p:val>
                                            <p:strVal val="1+#ppt_w/2"/>
                                          </p:val>
                                        </p:tav>
                                        <p:tav tm="100000">
                                          <p:val>
                                            <p:strVal val="#ppt_x"/>
                                          </p:val>
                                        </p:tav>
                                      </p:tavLst>
                                    </p:anim>
                                    <p:anim calcmode="lin" valueType="num">
                                      <p:cBhvr additive="base">
                                        <p:cTn id="250" dur="500" fill="hold"/>
                                        <p:tgtEl>
                                          <p:spTgt spid="1065"/>
                                        </p:tgtEl>
                                        <p:attrNameLst>
                                          <p:attrName>ppt_y</p:attrName>
                                        </p:attrNameLst>
                                      </p:cBhvr>
                                      <p:tavLst>
                                        <p:tav tm="0">
                                          <p:val>
                                            <p:strVal val="#ppt_y"/>
                                          </p:val>
                                        </p:tav>
                                        <p:tav tm="100000">
                                          <p:val>
                                            <p:strVal val="#ppt_y"/>
                                          </p:val>
                                        </p:tav>
                                      </p:tavLst>
                                    </p:anim>
                                  </p:childTnLst>
                                </p:cTn>
                              </p:par>
                              <p:par>
                                <p:cTn id="251" presetID="2" presetClass="entr" presetSubtype="2" fill="hold" nodeType="withEffect">
                                  <p:stCondLst>
                                    <p:cond delay="0"/>
                                  </p:stCondLst>
                                  <p:childTnLst>
                                    <p:set>
                                      <p:cBhvr>
                                        <p:cTn id="252" dur="1" fill="hold">
                                          <p:stCondLst>
                                            <p:cond delay="0"/>
                                          </p:stCondLst>
                                        </p:cTn>
                                        <p:tgtEl>
                                          <p:spTgt spid="1069"/>
                                        </p:tgtEl>
                                        <p:attrNameLst>
                                          <p:attrName>style.visibility</p:attrName>
                                        </p:attrNameLst>
                                      </p:cBhvr>
                                      <p:to>
                                        <p:strVal val="visible"/>
                                      </p:to>
                                    </p:set>
                                    <p:anim calcmode="lin" valueType="num">
                                      <p:cBhvr additive="base">
                                        <p:cTn id="253" dur="500" fill="hold"/>
                                        <p:tgtEl>
                                          <p:spTgt spid="1069"/>
                                        </p:tgtEl>
                                        <p:attrNameLst>
                                          <p:attrName>ppt_x</p:attrName>
                                        </p:attrNameLst>
                                      </p:cBhvr>
                                      <p:tavLst>
                                        <p:tav tm="0">
                                          <p:val>
                                            <p:strVal val="1+#ppt_w/2"/>
                                          </p:val>
                                        </p:tav>
                                        <p:tav tm="100000">
                                          <p:val>
                                            <p:strVal val="#ppt_x"/>
                                          </p:val>
                                        </p:tav>
                                      </p:tavLst>
                                    </p:anim>
                                    <p:anim calcmode="lin" valueType="num">
                                      <p:cBhvr additive="base">
                                        <p:cTn id="254" dur="500" fill="hold"/>
                                        <p:tgtEl>
                                          <p:spTgt spid="1069"/>
                                        </p:tgtEl>
                                        <p:attrNameLst>
                                          <p:attrName>ppt_y</p:attrName>
                                        </p:attrNameLst>
                                      </p:cBhvr>
                                      <p:tavLst>
                                        <p:tav tm="0">
                                          <p:val>
                                            <p:strVal val="#ppt_y"/>
                                          </p:val>
                                        </p:tav>
                                        <p:tav tm="100000">
                                          <p:val>
                                            <p:strVal val="#ppt_y"/>
                                          </p:val>
                                        </p:tav>
                                      </p:tavLst>
                                    </p:anim>
                                  </p:childTnLst>
                                </p:cTn>
                              </p:par>
                            </p:childTnLst>
                          </p:cTn>
                        </p:par>
                      </p:childTnLst>
                    </p:cTn>
                  </p:par>
                  <p:par>
                    <p:cTn id="255" fill="hold">
                      <p:stCondLst>
                        <p:cond delay="indefinite"/>
                      </p:stCondLst>
                      <p:childTnLst>
                        <p:par>
                          <p:cTn id="256" fill="hold">
                            <p:stCondLst>
                              <p:cond delay="0"/>
                            </p:stCondLst>
                            <p:childTnLst>
                              <p:par>
                                <p:cTn id="257" presetID="2" presetClass="exit" presetSubtype="4" fill="hold" grpId="1" nodeType="clickEffect">
                                  <p:stCondLst>
                                    <p:cond delay="0"/>
                                  </p:stCondLst>
                                  <p:childTnLst>
                                    <p:anim calcmode="lin" valueType="num">
                                      <p:cBhvr additive="base">
                                        <p:cTn id="258" dur="500"/>
                                        <p:tgtEl>
                                          <p:spTgt spid="19"/>
                                        </p:tgtEl>
                                        <p:attrNameLst>
                                          <p:attrName>ppt_x</p:attrName>
                                        </p:attrNameLst>
                                      </p:cBhvr>
                                      <p:tavLst>
                                        <p:tav tm="0">
                                          <p:val>
                                            <p:strVal val="ppt_x"/>
                                          </p:val>
                                        </p:tav>
                                        <p:tav tm="100000">
                                          <p:val>
                                            <p:strVal val="ppt_x"/>
                                          </p:val>
                                        </p:tav>
                                      </p:tavLst>
                                    </p:anim>
                                    <p:anim calcmode="lin" valueType="num">
                                      <p:cBhvr additive="base">
                                        <p:cTn id="259" dur="500"/>
                                        <p:tgtEl>
                                          <p:spTgt spid="19"/>
                                        </p:tgtEl>
                                        <p:attrNameLst>
                                          <p:attrName>ppt_y</p:attrName>
                                        </p:attrNameLst>
                                      </p:cBhvr>
                                      <p:tavLst>
                                        <p:tav tm="0">
                                          <p:val>
                                            <p:strVal val="ppt_y"/>
                                          </p:val>
                                        </p:tav>
                                        <p:tav tm="100000">
                                          <p:val>
                                            <p:strVal val="1+ppt_h/2"/>
                                          </p:val>
                                        </p:tav>
                                      </p:tavLst>
                                    </p:anim>
                                    <p:set>
                                      <p:cBhvr>
                                        <p:cTn id="260" dur="1" fill="hold">
                                          <p:stCondLst>
                                            <p:cond delay="499"/>
                                          </p:stCondLst>
                                        </p:cTn>
                                        <p:tgtEl>
                                          <p:spTgt spid="19"/>
                                        </p:tgtEl>
                                        <p:attrNameLst>
                                          <p:attrName>style.visibility</p:attrName>
                                        </p:attrNameLst>
                                      </p:cBhvr>
                                      <p:to>
                                        <p:strVal val="hidden"/>
                                      </p:to>
                                    </p:set>
                                  </p:childTnLst>
                                </p:cTn>
                              </p:par>
                              <p:par>
                                <p:cTn id="261" presetID="2" presetClass="exit" presetSubtype="4" fill="hold" grpId="1" nodeType="withEffect">
                                  <p:stCondLst>
                                    <p:cond delay="0"/>
                                  </p:stCondLst>
                                  <p:childTnLst>
                                    <p:anim calcmode="lin" valueType="num">
                                      <p:cBhvr additive="base">
                                        <p:cTn id="262" dur="500"/>
                                        <p:tgtEl>
                                          <p:spTgt spid="20"/>
                                        </p:tgtEl>
                                        <p:attrNameLst>
                                          <p:attrName>ppt_x</p:attrName>
                                        </p:attrNameLst>
                                      </p:cBhvr>
                                      <p:tavLst>
                                        <p:tav tm="0">
                                          <p:val>
                                            <p:strVal val="ppt_x"/>
                                          </p:val>
                                        </p:tav>
                                        <p:tav tm="100000">
                                          <p:val>
                                            <p:strVal val="ppt_x"/>
                                          </p:val>
                                        </p:tav>
                                      </p:tavLst>
                                    </p:anim>
                                    <p:anim calcmode="lin" valueType="num">
                                      <p:cBhvr additive="base">
                                        <p:cTn id="263" dur="500"/>
                                        <p:tgtEl>
                                          <p:spTgt spid="20"/>
                                        </p:tgtEl>
                                        <p:attrNameLst>
                                          <p:attrName>ppt_y</p:attrName>
                                        </p:attrNameLst>
                                      </p:cBhvr>
                                      <p:tavLst>
                                        <p:tav tm="0">
                                          <p:val>
                                            <p:strVal val="ppt_y"/>
                                          </p:val>
                                        </p:tav>
                                        <p:tav tm="100000">
                                          <p:val>
                                            <p:strVal val="1+ppt_h/2"/>
                                          </p:val>
                                        </p:tav>
                                      </p:tavLst>
                                    </p:anim>
                                    <p:set>
                                      <p:cBhvr>
                                        <p:cTn id="264" dur="1" fill="hold">
                                          <p:stCondLst>
                                            <p:cond delay="499"/>
                                          </p:stCondLst>
                                        </p:cTn>
                                        <p:tgtEl>
                                          <p:spTgt spid="20"/>
                                        </p:tgtEl>
                                        <p:attrNameLst>
                                          <p:attrName>style.visibility</p:attrName>
                                        </p:attrNameLst>
                                      </p:cBhvr>
                                      <p:to>
                                        <p:strVal val="hidden"/>
                                      </p:to>
                                    </p:set>
                                  </p:childTnLst>
                                </p:cTn>
                              </p:par>
                              <p:par>
                                <p:cTn id="265" presetID="2" presetClass="exit" presetSubtype="8" fill="hold" nodeType="withEffect">
                                  <p:stCondLst>
                                    <p:cond delay="0"/>
                                  </p:stCondLst>
                                  <p:childTnLst>
                                    <p:anim calcmode="lin" valueType="num">
                                      <p:cBhvr additive="base">
                                        <p:cTn id="266" dur="500"/>
                                        <p:tgtEl>
                                          <p:spTgt spid="1067"/>
                                        </p:tgtEl>
                                        <p:attrNameLst>
                                          <p:attrName>ppt_x</p:attrName>
                                        </p:attrNameLst>
                                      </p:cBhvr>
                                      <p:tavLst>
                                        <p:tav tm="0">
                                          <p:val>
                                            <p:strVal val="ppt_x"/>
                                          </p:val>
                                        </p:tav>
                                        <p:tav tm="100000">
                                          <p:val>
                                            <p:strVal val="0-ppt_w/2"/>
                                          </p:val>
                                        </p:tav>
                                      </p:tavLst>
                                    </p:anim>
                                    <p:anim calcmode="lin" valueType="num">
                                      <p:cBhvr additive="base">
                                        <p:cTn id="267" dur="500"/>
                                        <p:tgtEl>
                                          <p:spTgt spid="1067"/>
                                        </p:tgtEl>
                                        <p:attrNameLst>
                                          <p:attrName>ppt_y</p:attrName>
                                        </p:attrNameLst>
                                      </p:cBhvr>
                                      <p:tavLst>
                                        <p:tav tm="0">
                                          <p:val>
                                            <p:strVal val="ppt_y"/>
                                          </p:val>
                                        </p:tav>
                                        <p:tav tm="100000">
                                          <p:val>
                                            <p:strVal val="ppt_y"/>
                                          </p:val>
                                        </p:tav>
                                      </p:tavLst>
                                    </p:anim>
                                    <p:set>
                                      <p:cBhvr>
                                        <p:cTn id="268" dur="1" fill="hold">
                                          <p:stCondLst>
                                            <p:cond delay="499"/>
                                          </p:stCondLst>
                                        </p:cTn>
                                        <p:tgtEl>
                                          <p:spTgt spid="1067"/>
                                        </p:tgtEl>
                                        <p:attrNameLst>
                                          <p:attrName>style.visibility</p:attrName>
                                        </p:attrNameLst>
                                      </p:cBhvr>
                                      <p:to>
                                        <p:strVal val="hidden"/>
                                      </p:to>
                                    </p:set>
                                  </p:childTnLst>
                                </p:cTn>
                              </p:par>
                              <p:par>
                                <p:cTn id="269" presetID="2" presetClass="exit" presetSubtype="8" fill="hold" nodeType="withEffect">
                                  <p:stCondLst>
                                    <p:cond delay="0"/>
                                  </p:stCondLst>
                                  <p:childTnLst>
                                    <p:anim calcmode="lin" valueType="num">
                                      <p:cBhvr additive="base">
                                        <p:cTn id="270" dur="500"/>
                                        <p:tgtEl>
                                          <p:spTgt spid="1065"/>
                                        </p:tgtEl>
                                        <p:attrNameLst>
                                          <p:attrName>ppt_x</p:attrName>
                                        </p:attrNameLst>
                                      </p:cBhvr>
                                      <p:tavLst>
                                        <p:tav tm="0">
                                          <p:val>
                                            <p:strVal val="ppt_x"/>
                                          </p:val>
                                        </p:tav>
                                        <p:tav tm="100000">
                                          <p:val>
                                            <p:strVal val="0-ppt_w/2"/>
                                          </p:val>
                                        </p:tav>
                                      </p:tavLst>
                                    </p:anim>
                                    <p:anim calcmode="lin" valueType="num">
                                      <p:cBhvr additive="base">
                                        <p:cTn id="271" dur="500"/>
                                        <p:tgtEl>
                                          <p:spTgt spid="1065"/>
                                        </p:tgtEl>
                                        <p:attrNameLst>
                                          <p:attrName>ppt_y</p:attrName>
                                        </p:attrNameLst>
                                      </p:cBhvr>
                                      <p:tavLst>
                                        <p:tav tm="0">
                                          <p:val>
                                            <p:strVal val="ppt_y"/>
                                          </p:val>
                                        </p:tav>
                                        <p:tav tm="100000">
                                          <p:val>
                                            <p:strVal val="ppt_y"/>
                                          </p:val>
                                        </p:tav>
                                      </p:tavLst>
                                    </p:anim>
                                    <p:set>
                                      <p:cBhvr>
                                        <p:cTn id="272" dur="1" fill="hold">
                                          <p:stCondLst>
                                            <p:cond delay="499"/>
                                          </p:stCondLst>
                                        </p:cTn>
                                        <p:tgtEl>
                                          <p:spTgt spid="1065"/>
                                        </p:tgtEl>
                                        <p:attrNameLst>
                                          <p:attrName>style.visibility</p:attrName>
                                        </p:attrNameLst>
                                      </p:cBhvr>
                                      <p:to>
                                        <p:strVal val="hidden"/>
                                      </p:to>
                                    </p:set>
                                  </p:childTnLst>
                                </p:cTn>
                              </p:par>
                              <p:par>
                                <p:cTn id="273" presetID="2" presetClass="exit" presetSubtype="8" fill="hold" nodeType="withEffect">
                                  <p:stCondLst>
                                    <p:cond delay="0"/>
                                  </p:stCondLst>
                                  <p:childTnLst>
                                    <p:anim calcmode="lin" valueType="num">
                                      <p:cBhvr additive="base">
                                        <p:cTn id="274" dur="500"/>
                                        <p:tgtEl>
                                          <p:spTgt spid="1069"/>
                                        </p:tgtEl>
                                        <p:attrNameLst>
                                          <p:attrName>ppt_x</p:attrName>
                                        </p:attrNameLst>
                                      </p:cBhvr>
                                      <p:tavLst>
                                        <p:tav tm="0">
                                          <p:val>
                                            <p:strVal val="ppt_x"/>
                                          </p:val>
                                        </p:tav>
                                        <p:tav tm="100000">
                                          <p:val>
                                            <p:strVal val="0-ppt_w/2"/>
                                          </p:val>
                                        </p:tav>
                                      </p:tavLst>
                                    </p:anim>
                                    <p:anim calcmode="lin" valueType="num">
                                      <p:cBhvr additive="base">
                                        <p:cTn id="275" dur="500"/>
                                        <p:tgtEl>
                                          <p:spTgt spid="1069"/>
                                        </p:tgtEl>
                                        <p:attrNameLst>
                                          <p:attrName>ppt_y</p:attrName>
                                        </p:attrNameLst>
                                      </p:cBhvr>
                                      <p:tavLst>
                                        <p:tav tm="0">
                                          <p:val>
                                            <p:strVal val="ppt_y"/>
                                          </p:val>
                                        </p:tav>
                                        <p:tav tm="100000">
                                          <p:val>
                                            <p:strVal val="ppt_y"/>
                                          </p:val>
                                        </p:tav>
                                      </p:tavLst>
                                    </p:anim>
                                    <p:set>
                                      <p:cBhvr>
                                        <p:cTn id="276" dur="1" fill="hold">
                                          <p:stCondLst>
                                            <p:cond delay="499"/>
                                          </p:stCondLst>
                                        </p:cTn>
                                        <p:tgtEl>
                                          <p:spTgt spid="1069"/>
                                        </p:tgtEl>
                                        <p:attrNameLst>
                                          <p:attrName>style.visibility</p:attrName>
                                        </p:attrNameLst>
                                      </p:cBhvr>
                                      <p:to>
                                        <p:strVal val="hidden"/>
                                      </p:to>
                                    </p:set>
                                  </p:childTnLst>
                                </p:cTn>
                              </p:par>
                              <p:par>
                                <p:cTn id="277" presetID="2" presetClass="entr" presetSubtype="1" fill="hold" grpId="0" nodeType="withEffect">
                                  <p:stCondLst>
                                    <p:cond delay="0"/>
                                  </p:stCondLst>
                                  <p:childTnLst>
                                    <p:set>
                                      <p:cBhvr>
                                        <p:cTn id="278" dur="1" fill="hold">
                                          <p:stCondLst>
                                            <p:cond delay="0"/>
                                          </p:stCondLst>
                                        </p:cTn>
                                        <p:tgtEl>
                                          <p:spTgt spid="23"/>
                                        </p:tgtEl>
                                        <p:attrNameLst>
                                          <p:attrName>style.visibility</p:attrName>
                                        </p:attrNameLst>
                                      </p:cBhvr>
                                      <p:to>
                                        <p:strVal val="visible"/>
                                      </p:to>
                                    </p:set>
                                    <p:anim calcmode="lin" valueType="num">
                                      <p:cBhvr additive="base">
                                        <p:cTn id="279" dur="500" fill="hold"/>
                                        <p:tgtEl>
                                          <p:spTgt spid="23"/>
                                        </p:tgtEl>
                                        <p:attrNameLst>
                                          <p:attrName>ppt_x</p:attrName>
                                        </p:attrNameLst>
                                      </p:cBhvr>
                                      <p:tavLst>
                                        <p:tav tm="0">
                                          <p:val>
                                            <p:strVal val="#ppt_x"/>
                                          </p:val>
                                        </p:tav>
                                        <p:tav tm="100000">
                                          <p:val>
                                            <p:strVal val="#ppt_x"/>
                                          </p:val>
                                        </p:tav>
                                      </p:tavLst>
                                    </p:anim>
                                    <p:anim calcmode="lin" valueType="num">
                                      <p:cBhvr additive="base">
                                        <p:cTn id="280" dur="500" fill="hold"/>
                                        <p:tgtEl>
                                          <p:spTgt spid="23"/>
                                        </p:tgtEl>
                                        <p:attrNameLst>
                                          <p:attrName>ppt_y</p:attrName>
                                        </p:attrNameLst>
                                      </p:cBhvr>
                                      <p:tavLst>
                                        <p:tav tm="0">
                                          <p:val>
                                            <p:strVal val="0-#ppt_h/2"/>
                                          </p:val>
                                        </p:tav>
                                        <p:tav tm="100000">
                                          <p:val>
                                            <p:strVal val="#ppt_y"/>
                                          </p:val>
                                        </p:tav>
                                      </p:tavLst>
                                    </p:anim>
                                  </p:childTnLst>
                                </p:cTn>
                              </p:par>
                              <p:par>
                                <p:cTn id="281" presetID="2" presetClass="entr" presetSubtype="1" fill="hold" grpId="0" nodeType="withEffect">
                                  <p:stCondLst>
                                    <p:cond delay="0"/>
                                  </p:stCondLst>
                                  <p:childTnLst>
                                    <p:set>
                                      <p:cBhvr>
                                        <p:cTn id="282" dur="1" fill="hold">
                                          <p:stCondLst>
                                            <p:cond delay="0"/>
                                          </p:stCondLst>
                                        </p:cTn>
                                        <p:tgtEl>
                                          <p:spTgt spid="21"/>
                                        </p:tgtEl>
                                        <p:attrNameLst>
                                          <p:attrName>style.visibility</p:attrName>
                                        </p:attrNameLst>
                                      </p:cBhvr>
                                      <p:to>
                                        <p:strVal val="visible"/>
                                      </p:to>
                                    </p:set>
                                    <p:anim calcmode="lin" valueType="num">
                                      <p:cBhvr additive="base">
                                        <p:cTn id="283" dur="650" fill="hold"/>
                                        <p:tgtEl>
                                          <p:spTgt spid="21"/>
                                        </p:tgtEl>
                                        <p:attrNameLst>
                                          <p:attrName>ppt_x</p:attrName>
                                        </p:attrNameLst>
                                      </p:cBhvr>
                                      <p:tavLst>
                                        <p:tav tm="0">
                                          <p:val>
                                            <p:strVal val="#ppt_x"/>
                                          </p:val>
                                        </p:tav>
                                        <p:tav tm="100000">
                                          <p:val>
                                            <p:strVal val="#ppt_x"/>
                                          </p:val>
                                        </p:tav>
                                      </p:tavLst>
                                    </p:anim>
                                    <p:anim calcmode="lin" valueType="num">
                                      <p:cBhvr additive="base">
                                        <p:cTn id="284" dur="650" fill="hold"/>
                                        <p:tgtEl>
                                          <p:spTgt spid="21"/>
                                        </p:tgtEl>
                                        <p:attrNameLst>
                                          <p:attrName>ppt_y</p:attrName>
                                        </p:attrNameLst>
                                      </p:cBhvr>
                                      <p:tavLst>
                                        <p:tav tm="0">
                                          <p:val>
                                            <p:strVal val="0-#ppt_h/2"/>
                                          </p:val>
                                        </p:tav>
                                        <p:tav tm="100000">
                                          <p:val>
                                            <p:strVal val="#ppt_y"/>
                                          </p:val>
                                        </p:tav>
                                      </p:tavLst>
                                    </p:anim>
                                  </p:childTnLst>
                                </p:cTn>
                              </p:par>
                              <p:par>
                                <p:cTn id="285" presetID="2" presetClass="entr" presetSubtype="2" fill="hold" nodeType="withEffect">
                                  <p:stCondLst>
                                    <p:cond delay="0"/>
                                  </p:stCondLst>
                                  <p:childTnLst>
                                    <p:set>
                                      <p:cBhvr>
                                        <p:cTn id="286" dur="1" fill="hold">
                                          <p:stCondLst>
                                            <p:cond delay="0"/>
                                          </p:stCondLst>
                                        </p:cTn>
                                        <p:tgtEl>
                                          <p:spTgt spid="1076"/>
                                        </p:tgtEl>
                                        <p:attrNameLst>
                                          <p:attrName>style.visibility</p:attrName>
                                        </p:attrNameLst>
                                      </p:cBhvr>
                                      <p:to>
                                        <p:strVal val="visible"/>
                                      </p:to>
                                    </p:set>
                                    <p:anim calcmode="lin" valueType="num">
                                      <p:cBhvr additive="base">
                                        <p:cTn id="287" dur="500" fill="hold"/>
                                        <p:tgtEl>
                                          <p:spTgt spid="1076"/>
                                        </p:tgtEl>
                                        <p:attrNameLst>
                                          <p:attrName>ppt_x</p:attrName>
                                        </p:attrNameLst>
                                      </p:cBhvr>
                                      <p:tavLst>
                                        <p:tav tm="0">
                                          <p:val>
                                            <p:strVal val="1+#ppt_w/2"/>
                                          </p:val>
                                        </p:tav>
                                        <p:tav tm="100000">
                                          <p:val>
                                            <p:strVal val="#ppt_x"/>
                                          </p:val>
                                        </p:tav>
                                      </p:tavLst>
                                    </p:anim>
                                    <p:anim calcmode="lin" valueType="num">
                                      <p:cBhvr additive="base">
                                        <p:cTn id="288" dur="500" fill="hold"/>
                                        <p:tgtEl>
                                          <p:spTgt spid="1076"/>
                                        </p:tgtEl>
                                        <p:attrNameLst>
                                          <p:attrName>ppt_y</p:attrName>
                                        </p:attrNameLst>
                                      </p:cBhvr>
                                      <p:tavLst>
                                        <p:tav tm="0">
                                          <p:val>
                                            <p:strVal val="#ppt_y"/>
                                          </p:val>
                                        </p:tav>
                                        <p:tav tm="100000">
                                          <p:val>
                                            <p:strVal val="#ppt_y"/>
                                          </p:val>
                                        </p:tav>
                                      </p:tavLst>
                                    </p:anim>
                                  </p:childTnLst>
                                </p:cTn>
                              </p:par>
                              <p:par>
                                <p:cTn id="289" presetID="2" presetClass="entr" presetSubtype="2" fill="hold" nodeType="withEffect">
                                  <p:stCondLst>
                                    <p:cond delay="0"/>
                                  </p:stCondLst>
                                  <p:childTnLst>
                                    <p:set>
                                      <p:cBhvr>
                                        <p:cTn id="290" dur="1" fill="hold">
                                          <p:stCondLst>
                                            <p:cond delay="0"/>
                                          </p:stCondLst>
                                        </p:cTn>
                                        <p:tgtEl>
                                          <p:spTgt spid="1074"/>
                                        </p:tgtEl>
                                        <p:attrNameLst>
                                          <p:attrName>style.visibility</p:attrName>
                                        </p:attrNameLst>
                                      </p:cBhvr>
                                      <p:to>
                                        <p:strVal val="visible"/>
                                      </p:to>
                                    </p:set>
                                    <p:anim calcmode="lin" valueType="num">
                                      <p:cBhvr additive="base">
                                        <p:cTn id="291" dur="500" fill="hold"/>
                                        <p:tgtEl>
                                          <p:spTgt spid="1074"/>
                                        </p:tgtEl>
                                        <p:attrNameLst>
                                          <p:attrName>ppt_x</p:attrName>
                                        </p:attrNameLst>
                                      </p:cBhvr>
                                      <p:tavLst>
                                        <p:tav tm="0">
                                          <p:val>
                                            <p:strVal val="1+#ppt_w/2"/>
                                          </p:val>
                                        </p:tav>
                                        <p:tav tm="100000">
                                          <p:val>
                                            <p:strVal val="#ppt_x"/>
                                          </p:val>
                                        </p:tav>
                                      </p:tavLst>
                                    </p:anim>
                                    <p:anim calcmode="lin" valueType="num">
                                      <p:cBhvr additive="base">
                                        <p:cTn id="292" dur="500" fill="hold"/>
                                        <p:tgtEl>
                                          <p:spTgt spid="1074"/>
                                        </p:tgtEl>
                                        <p:attrNameLst>
                                          <p:attrName>ppt_y</p:attrName>
                                        </p:attrNameLst>
                                      </p:cBhvr>
                                      <p:tavLst>
                                        <p:tav tm="0">
                                          <p:val>
                                            <p:strVal val="#ppt_y"/>
                                          </p:val>
                                        </p:tav>
                                        <p:tav tm="100000">
                                          <p:val>
                                            <p:strVal val="#ppt_y"/>
                                          </p:val>
                                        </p:tav>
                                      </p:tavLst>
                                    </p:anim>
                                  </p:childTnLst>
                                </p:cTn>
                              </p:par>
                              <p:par>
                                <p:cTn id="293" presetID="2" presetClass="entr" presetSubtype="2" fill="hold" nodeType="withEffect">
                                  <p:stCondLst>
                                    <p:cond delay="0"/>
                                  </p:stCondLst>
                                  <p:childTnLst>
                                    <p:set>
                                      <p:cBhvr>
                                        <p:cTn id="294" dur="1" fill="hold">
                                          <p:stCondLst>
                                            <p:cond delay="0"/>
                                          </p:stCondLst>
                                        </p:cTn>
                                        <p:tgtEl>
                                          <p:spTgt spid="1072"/>
                                        </p:tgtEl>
                                        <p:attrNameLst>
                                          <p:attrName>style.visibility</p:attrName>
                                        </p:attrNameLst>
                                      </p:cBhvr>
                                      <p:to>
                                        <p:strVal val="visible"/>
                                      </p:to>
                                    </p:set>
                                    <p:anim calcmode="lin" valueType="num">
                                      <p:cBhvr additive="base">
                                        <p:cTn id="295" dur="500" fill="hold"/>
                                        <p:tgtEl>
                                          <p:spTgt spid="1072"/>
                                        </p:tgtEl>
                                        <p:attrNameLst>
                                          <p:attrName>ppt_x</p:attrName>
                                        </p:attrNameLst>
                                      </p:cBhvr>
                                      <p:tavLst>
                                        <p:tav tm="0">
                                          <p:val>
                                            <p:strVal val="1+#ppt_w/2"/>
                                          </p:val>
                                        </p:tav>
                                        <p:tav tm="100000">
                                          <p:val>
                                            <p:strVal val="#ppt_x"/>
                                          </p:val>
                                        </p:tav>
                                      </p:tavLst>
                                    </p:anim>
                                    <p:anim calcmode="lin" valueType="num">
                                      <p:cBhvr additive="base">
                                        <p:cTn id="296" dur="500" fill="hold"/>
                                        <p:tgtEl>
                                          <p:spTgt spid="1072"/>
                                        </p:tgtEl>
                                        <p:attrNameLst>
                                          <p:attrName>ppt_y</p:attrName>
                                        </p:attrNameLst>
                                      </p:cBhvr>
                                      <p:tavLst>
                                        <p:tav tm="0">
                                          <p:val>
                                            <p:strVal val="#ppt_y"/>
                                          </p:val>
                                        </p:tav>
                                        <p:tav tm="100000">
                                          <p:val>
                                            <p:strVal val="#ppt_y"/>
                                          </p:val>
                                        </p:tav>
                                      </p:tavLst>
                                    </p:anim>
                                  </p:childTnLst>
                                </p:cTn>
                              </p:par>
                              <p:par>
                                <p:cTn id="297" presetID="2" presetClass="entr" presetSubtype="2" fill="hold" nodeType="withEffect">
                                  <p:stCondLst>
                                    <p:cond delay="0"/>
                                  </p:stCondLst>
                                  <p:childTnLst>
                                    <p:set>
                                      <p:cBhvr>
                                        <p:cTn id="298" dur="1" fill="hold">
                                          <p:stCondLst>
                                            <p:cond delay="0"/>
                                          </p:stCondLst>
                                        </p:cTn>
                                        <p:tgtEl>
                                          <p:spTgt spid="1070"/>
                                        </p:tgtEl>
                                        <p:attrNameLst>
                                          <p:attrName>style.visibility</p:attrName>
                                        </p:attrNameLst>
                                      </p:cBhvr>
                                      <p:to>
                                        <p:strVal val="visible"/>
                                      </p:to>
                                    </p:set>
                                    <p:anim calcmode="lin" valueType="num">
                                      <p:cBhvr additive="base">
                                        <p:cTn id="299" dur="500" fill="hold"/>
                                        <p:tgtEl>
                                          <p:spTgt spid="1070"/>
                                        </p:tgtEl>
                                        <p:attrNameLst>
                                          <p:attrName>ppt_x</p:attrName>
                                        </p:attrNameLst>
                                      </p:cBhvr>
                                      <p:tavLst>
                                        <p:tav tm="0">
                                          <p:val>
                                            <p:strVal val="1+#ppt_w/2"/>
                                          </p:val>
                                        </p:tav>
                                        <p:tav tm="100000">
                                          <p:val>
                                            <p:strVal val="#ppt_x"/>
                                          </p:val>
                                        </p:tav>
                                      </p:tavLst>
                                    </p:anim>
                                    <p:anim calcmode="lin" valueType="num">
                                      <p:cBhvr additive="base">
                                        <p:cTn id="300" dur="500" fill="hold"/>
                                        <p:tgtEl>
                                          <p:spTgt spid="1070"/>
                                        </p:tgtEl>
                                        <p:attrNameLst>
                                          <p:attrName>ppt_y</p:attrName>
                                        </p:attrNameLst>
                                      </p:cBhvr>
                                      <p:tavLst>
                                        <p:tav tm="0">
                                          <p:val>
                                            <p:strVal val="#ppt_y"/>
                                          </p:val>
                                        </p:tav>
                                        <p:tav tm="100000">
                                          <p:val>
                                            <p:strVal val="#ppt_y"/>
                                          </p:val>
                                        </p:tav>
                                      </p:tavLst>
                                    </p:anim>
                                  </p:childTnLst>
                                </p:cTn>
                              </p:par>
                            </p:childTnLst>
                          </p:cTn>
                        </p:par>
                      </p:childTnLst>
                    </p:cTn>
                  </p:par>
                  <p:par>
                    <p:cTn id="301" fill="hold">
                      <p:stCondLst>
                        <p:cond delay="indefinite"/>
                      </p:stCondLst>
                      <p:childTnLst>
                        <p:par>
                          <p:cTn id="302" fill="hold">
                            <p:stCondLst>
                              <p:cond delay="0"/>
                            </p:stCondLst>
                            <p:childTnLst>
                              <p:par>
                                <p:cTn id="303" presetID="2" presetClass="exit" presetSubtype="4" fill="hold" grpId="1" nodeType="clickEffect">
                                  <p:stCondLst>
                                    <p:cond delay="0"/>
                                  </p:stCondLst>
                                  <p:childTnLst>
                                    <p:anim calcmode="lin" valueType="num">
                                      <p:cBhvr additive="base">
                                        <p:cTn id="304" dur="500"/>
                                        <p:tgtEl>
                                          <p:spTgt spid="21"/>
                                        </p:tgtEl>
                                        <p:attrNameLst>
                                          <p:attrName>ppt_x</p:attrName>
                                        </p:attrNameLst>
                                      </p:cBhvr>
                                      <p:tavLst>
                                        <p:tav tm="0">
                                          <p:val>
                                            <p:strVal val="ppt_x"/>
                                          </p:val>
                                        </p:tav>
                                        <p:tav tm="100000">
                                          <p:val>
                                            <p:strVal val="ppt_x"/>
                                          </p:val>
                                        </p:tav>
                                      </p:tavLst>
                                    </p:anim>
                                    <p:anim calcmode="lin" valueType="num">
                                      <p:cBhvr additive="base">
                                        <p:cTn id="305" dur="500"/>
                                        <p:tgtEl>
                                          <p:spTgt spid="21"/>
                                        </p:tgtEl>
                                        <p:attrNameLst>
                                          <p:attrName>ppt_y</p:attrName>
                                        </p:attrNameLst>
                                      </p:cBhvr>
                                      <p:tavLst>
                                        <p:tav tm="0">
                                          <p:val>
                                            <p:strVal val="ppt_y"/>
                                          </p:val>
                                        </p:tav>
                                        <p:tav tm="100000">
                                          <p:val>
                                            <p:strVal val="1+ppt_h/2"/>
                                          </p:val>
                                        </p:tav>
                                      </p:tavLst>
                                    </p:anim>
                                    <p:set>
                                      <p:cBhvr>
                                        <p:cTn id="306" dur="1" fill="hold">
                                          <p:stCondLst>
                                            <p:cond delay="499"/>
                                          </p:stCondLst>
                                        </p:cTn>
                                        <p:tgtEl>
                                          <p:spTgt spid="21"/>
                                        </p:tgtEl>
                                        <p:attrNameLst>
                                          <p:attrName>style.visibility</p:attrName>
                                        </p:attrNameLst>
                                      </p:cBhvr>
                                      <p:to>
                                        <p:strVal val="hidden"/>
                                      </p:to>
                                    </p:set>
                                  </p:childTnLst>
                                </p:cTn>
                              </p:par>
                              <p:par>
                                <p:cTn id="307" presetID="2" presetClass="entr" presetSubtype="1" fill="hold" grpId="0" nodeType="withEffect">
                                  <p:stCondLst>
                                    <p:cond delay="0"/>
                                  </p:stCondLst>
                                  <p:childTnLst>
                                    <p:set>
                                      <p:cBhvr>
                                        <p:cTn id="308" dur="1" fill="hold">
                                          <p:stCondLst>
                                            <p:cond delay="0"/>
                                          </p:stCondLst>
                                        </p:cTn>
                                        <p:tgtEl>
                                          <p:spTgt spid="24"/>
                                        </p:tgtEl>
                                        <p:attrNameLst>
                                          <p:attrName>style.visibility</p:attrName>
                                        </p:attrNameLst>
                                      </p:cBhvr>
                                      <p:to>
                                        <p:strVal val="visible"/>
                                      </p:to>
                                    </p:set>
                                    <p:anim calcmode="lin" valueType="num">
                                      <p:cBhvr additive="base">
                                        <p:cTn id="309" dur="650" fill="hold"/>
                                        <p:tgtEl>
                                          <p:spTgt spid="24"/>
                                        </p:tgtEl>
                                        <p:attrNameLst>
                                          <p:attrName>ppt_x</p:attrName>
                                        </p:attrNameLst>
                                      </p:cBhvr>
                                      <p:tavLst>
                                        <p:tav tm="0">
                                          <p:val>
                                            <p:strVal val="#ppt_x"/>
                                          </p:val>
                                        </p:tav>
                                        <p:tav tm="100000">
                                          <p:val>
                                            <p:strVal val="#ppt_x"/>
                                          </p:val>
                                        </p:tav>
                                      </p:tavLst>
                                    </p:anim>
                                    <p:anim calcmode="lin" valueType="num">
                                      <p:cBhvr additive="base">
                                        <p:cTn id="310" dur="650" fill="hold"/>
                                        <p:tgtEl>
                                          <p:spTgt spid="24"/>
                                        </p:tgtEl>
                                        <p:attrNameLst>
                                          <p:attrName>ppt_y</p:attrName>
                                        </p:attrNameLst>
                                      </p:cBhvr>
                                      <p:tavLst>
                                        <p:tav tm="0">
                                          <p:val>
                                            <p:strVal val="0-#ppt_h/2"/>
                                          </p:val>
                                        </p:tav>
                                        <p:tav tm="100000">
                                          <p:val>
                                            <p:strVal val="#ppt_y"/>
                                          </p:val>
                                        </p:tav>
                                      </p:tavLst>
                                    </p:anim>
                                  </p:childTnLst>
                                </p:cTn>
                              </p:par>
                            </p:childTnLst>
                          </p:cTn>
                        </p:par>
                      </p:childTnLst>
                    </p:cTn>
                  </p:par>
                  <p:par>
                    <p:cTn id="311" fill="hold">
                      <p:stCondLst>
                        <p:cond delay="indefinite"/>
                      </p:stCondLst>
                      <p:childTnLst>
                        <p:par>
                          <p:cTn id="312" fill="hold">
                            <p:stCondLst>
                              <p:cond delay="0"/>
                            </p:stCondLst>
                            <p:childTnLst>
                              <p:par>
                                <p:cTn id="313" presetID="2" presetClass="exit" presetSubtype="4" fill="hold" grpId="1" nodeType="clickEffect">
                                  <p:stCondLst>
                                    <p:cond delay="0"/>
                                  </p:stCondLst>
                                  <p:childTnLst>
                                    <p:anim calcmode="lin" valueType="num">
                                      <p:cBhvr additive="base">
                                        <p:cTn id="314" dur="500"/>
                                        <p:tgtEl>
                                          <p:spTgt spid="23"/>
                                        </p:tgtEl>
                                        <p:attrNameLst>
                                          <p:attrName>ppt_x</p:attrName>
                                        </p:attrNameLst>
                                      </p:cBhvr>
                                      <p:tavLst>
                                        <p:tav tm="0">
                                          <p:val>
                                            <p:strVal val="ppt_x"/>
                                          </p:val>
                                        </p:tav>
                                        <p:tav tm="100000">
                                          <p:val>
                                            <p:strVal val="ppt_x"/>
                                          </p:val>
                                        </p:tav>
                                      </p:tavLst>
                                    </p:anim>
                                    <p:anim calcmode="lin" valueType="num">
                                      <p:cBhvr additive="base">
                                        <p:cTn id="315" dur="500"/>
                                        <p:tgtEl>
                                          <p:spTgt spid="23"/>
                                        </p:tgtEl>
                                        <p:attrNameLst>
                                          <p:attrName>ppt_y</p:attrName>
                                        </p:attrNameLst>
                                      </p:cBhvr>
                                      <p:tavLst>
                                        <p:tav tm="0">
                                          <p:val>
                                            <p:strVal val="ppt_y"/>
                                          </p:val>
                                        </p:tav>
                                        <p:tav tm="100000">
                                          <p:val>
                                            <p:strVal val="1+ppt_h/2"/>
                                          </p:val>
                                        </p:tav>
                                      </p:tavLst>
                                    </p:anim>
                                    <p:set>
                                      <p:cBhvr>
                                        <p:cTn id="316" dur="1" fill="hold">
                                          <p:stCondLst>
                                            <p:cond delay="499"/>
                                          </p:stCondLst>
                                        </p:cTn>
                                        <p:tgtEl>
                                          <p:spTgt spid="23"/>
                                        </p:tgtEl>
                                        <p:attrNameLst>
                                          <p:attrName>style.visibility</p:attrName>
                                        </p:attrNameLst>
                                      </p:cBhvr>
                                      <p:to>
                                        <p:strVal val="hidden"/>
                                      </p:to>
                                    </p:set>
                                  </p:childTnLst>
                                </p:cTn>
                              </p:par>
                              <p:par>
                                <p:cTn id="317" presetID="2" presetClass="exit" presetSubtype="4" fill="hold" grpId="1" nodeType="withEffect">
                                  <p:stCondLst>
                                    <p:cond delay="0"/>
                                  </p:stCondLst>
                                  <p:childTnLst>
                                    <p:anim calcmode="lin" valueType="num">
                                      <p:cBhvr additive="base">
                                        <p:cTn id="318" dur="500"/>
                                        <p:tgtEl>
                                          <p:spTgt spid="24"/>
                                        </p:tgtEl>
                                        <p:attrNameLst>
                                          <p:attrName>ppt_x</p:attrName>
                                        </p:attrNameLst>
                                      </p:cBhvr>
                                      <p:tavLst>
                                        <p:tav tm="0">
                                          <p:val>
                                            <p:strVal val="ppt_x"/>
                                          </p:val>
                                        </p:tav>
                                        <p:tav tm="100000">
                                          <p:val>
                                            <p:strVal val="ppt_x"/>
                                          </p:val>
                                        </p:tav>
                                      </p:tavLst>
                                    </p:anim>
                                    <p:anim calcmode="lin" valueType="num">
                                      <p:cBhvr additive="base">
                                        <p:cTn id="319" dur="500"/>
                                        <p:tgtEl>
                                          <p:spTgt spid="24"/>
                                        </p:tgtEl>
                                        <p:attrNameLst>
                                          <p:attrName>ppt_y</p:attrName>
                                        </p:attrNameLst>
                                      </p:cBhvr>
                                      <p:tavLst>
                                        <p:tav tm="0">
                                          <p:val>
                                            <p:strVal val="ppt_y"/>
                                          </p:val>
                                        </p:tav>
                                        <p:tav tm="100000">
                                          <p:val>
                                            <p:strVal val="1+ppt_h/2"/>
                                          </p:val>
                                        </p:tav>
                                      </p:tavLst>
                                    </p:anim>
                                    <p:set>
                                      <p:cBhvr>
                                        <p:cTn id="320" dur="1" fill="hold">
                                          <p:stCondLst>
                                            <p:cond delay="499"/>
                                          </p:stCondLst>
                                        </p:cTn>
                                        <p:tgtEl>
                                          <p:spTgt spid="24"/>
                                        </p:tgtEl>
                                        <p:attrNameLst>
                                          <p:attrName>style.visibility</p:attrName>
                                        </p:attrNameLst>
                                      </p:cBhvr>
                                      <p:to>
                                        <p:strVal val="hidden"/>
                                      </p:to>
                                    </p:set>
                                  </p:childTnLst>
                                </p:cTn>
                              </p:par>
                              <p:par>
                                <p:cTn id="321" presetID="2" presetClass="exit" presetSubtype="8" fill="hold" nodeType="withEffect">
                                  <p:stCondLst>
                                    <p:cond delay="0"/>
                                  </p:stCondLst>
                                  <p:childTnLst>
                                    <p:anim calcmode="lin" valueType="num">
                                      <p:cBhvr additive="base">
                                        <p:cTn id="322" dur="500"/>
                                        <p:tgtEl>
                                          <p:spTgt spid="1076"/>
                                        </p:tgtEl>
                                        <p:attrNameLst>
                                          <p:attrName>ppt_x</p:attrName>
                                        </p:attrNameLst>
                                      </p:cBhvr>
                                      <p:tavLst>
                                        <p:tav tm="0">
                                          <p:val>
                                            <p:strVal val="ppt_x"/>
                                          </p:val>
                                        </p:tav>
                                        <p:tav tm="100000">
                                          <p:val>
                                            <p:strVal val="0-ppt_w/2"/>
                                          </p:val>
                                        </p:tav>
                                      </p:tavLst>
                                    </p:anim>
                                    <p:anim calcmode="lin" valueType="num">
                                      <p:cBhvr additive="base">
                                        <p:cTn id="323" dur="500"/>
                                        <p:tgtEl>
                                          <p:spTgt spid="1076"/>
                                        </p:tgtEl>
                                        <p:attrNameLst>
                                          <p:attrName>ppt_y</p:attrName>
                                        </p:attrNameLst>
                                      </p:cBhvr>
                                      <p:tavLst>
                                        <p:tav tm="0">
                                          <p:val>
                                            <p:strVal val="ppt_y"/>
                                          </p:val>
                                        </p:tav>
                                        <p:tav tm="100000">
                                          <p:val>
                                            <p:strVal val="ppt_y"/>
                                          </p:val>
                                        </p:tav>
                                      </p:tavLst>
                                    </p:anim>
                                    <p:set>
                                      <p:cBhvr>
                                        <p:cTn id="324" dur="1" fill="hold">
                                          <p:stCondLst>
                                            <p:cond delay="499"/>
                                          </p:stCondLst>
                                        </p:cTn>
                                        <p:tgtEl>
                                          <p:spTgt spid="1076"/>
                                        </p:tgtEl>
                                        <p:attrNameLst>
                                          <p:attrName>style.visibility</p:attrName>
                                        </p:attrNameLst>
                                      </p:cBhvr>
                                      <p:to>
                                        <p:strVal val="hidden"/>
                                      </p:to>
                                    </p:set>
                                  </p:childTnLst>
                                </p:cTn>
                              </p:par>
                              <p:par>
                                <p:cTn id="325" presetID="2" presetClass="exit" presetSubtype="8" fill="hold" nodeType="withEffect">
                                  <p:stCondLst>
                                    <p:cond delay="0"/>
                                  </p:stCondLst>
                                  <p:childTnLst>
                                    <p:anim calcmode="lin" valueType="num">
                                      <p:cBhvr additive="base">
                                        <p:cTn id="326" dur="500"/>
                                        <p:tgtEl>
                                          <p:spTgt spid="1074"/>
                                        </p:tgtEl>
                                        <p:attrNameLst>
                                          <p:attrName>ppt_x</p:attrName>
                                        </p:attrNameLst>
                                      </p:cBhvr>
                                      <p:tavLst>
                                        <p:tav tm="0">
                                          <p:val>
                                            <p:strVal val="ppt_x"/>
                                          </p:val>
                                        </p:tav>
                                        <p:tav tm="100000">
                                          <p:val>
                                            <p:strVal val="0-ppt_w/2"/>
                                          </p:val>
                                        </p:tav>
                                      </p:tavLst>
                                    </p:anim>
                                    <p:anim calcmode="lin" valueType="num">
                                      <p:cBhvr additive="base">
                                        <p:cTn id="327" dur="500"/>
                                        <p:tgtEl>
                                          <p:spTgt spid="1074"/>
                                        </p:tgtEl>
                                        <p:attrNameLst>
                                          <p:attrName>ppt_y</p:attrName>
                                        </p:attrNameLst>
                                      </p:cBhvr>
                                      <p:tavLst>
                                        <p:tav tm="0">
                                          <p:val>
                                            <p:strVal val="ppt_y"/>
                                          </p:val>
                                        </p:tav>
                                        <p:tav tm="100000">
                                          <p:val>
                                            <p:strVal val="ppt_y"/>
                                          </p:val>
                                        </p:tav>
                                      </p:tavLst>
                                    </p:anim>
                                    <p:set>
                                      <p:cBhvr>
                                        <p:cTn id="328" dur="1" fill="hold">
                                          <p:stCondLst>
                                            <p:cond delay="499"/>
                                          </p:stCondLst>
                                        </p:cTn>
                                        <p:tgtEl>
                                          <p:spTgt spid="1074"/>
                                        </p:tgtEl>
                                        <p:attrNameLst>
                                          <p:attrName>style.visibility</p:attrName>
                                        </p:attrNameLst>
                                      </p:cBhvr>
                                      <p:to>
                                        <p:strVal val="hidden"/>
                                      </p:to>
                                    </p:set>
                                  </p:childTnLst>
                                </p:cTn>
                              </p:par>
                              <p:par>
                                <p:cTn id="329" presetID="2" presetClass="exit" presetSubtype="8" fill="hold" nodeType="withEffect">
                                  <p:stCondLst>
                                    <p:cond delay="0"/>
                                  </p:stCondLst>
                                  <p:childTnLst>
                                    <p:anim calcmode="lin" valueType="num">
                                      <p:cBhvr additive="base">
                                        <p:cTn id="330" dur="500"/>
                                        <p:tgtEl>
                                          <p:spTgt spid="1072"/>
                                        </p:tgtEl>
                                        <p:attrNameLst>
                                          <p:attrName>ppt_x</p:attrName>
                                        </p:attrNameLst>
                                      </p:cBhvr>
                                      <p:tavLst>
                                        <p:tav tm="0">
                                          <p:val>
                                            <p:strVal val="ppt_x"/>
                                          </p:val>
                                        </p:tav>
                                        <p:tav tm="100000">
                                          <p:val>
                                            <p:strVal val="0-ppt_w/2"/>
                                          </p:val>
                                        </p:tav>
                                      </p:tavLst>
                                    </p:anim>
                                    <p:anim calcmode="lin" valueType="num">
                                      <p:cBhvr additive="base">
                                        <p:cTn id="331" dur="500"/>
                                        <p:tgtEl>
                                          <p:spTgt spid="1072"/>
                                        </p:tgtEl>
                                        <p:attrNameLst>
                                          <p:attrName>ppt_y</p:attrName>
                                        </p:attrNameLst>
                                      </p:cBhvr>
                                      <p:tavLst>
                                        <p:tav tm="0">
                                          <p:val>
                                            <p:strVal val="ppt_y"/>
                                          </p:val>
                                        </p:tav>
                                        <p:tav tm="100000">
                                          <p:val>
                                            <p:strVal val="ppt_y"/>
                                          </p:val>
                                        </p:tav>
                                      </p:tavLst>
                                    </p:anim>
                                    <p:set>
                                      <p:cBhvr>
                                        <p:cTn id="332" dur="1" fill="hold">
                                          <p:stCondLst>
                                            <p:cond delay="499"/>
                                          </p:stCondLst>
                                        </p:cTn>
                                        <p:tgtEl>
                                          <p:spTgt spid="1072"/>
                                        </p:tgtEl>
                                        <p:attrNameLst>
                                          <p:attrName>style.visibility</p:attrName>
                                        </p:attrNameLst>
                                      </p:cBhvr>
                                      <p:to>
                                        <p:strVal val="hidden"/>
                                      </p:to>
                                    </p:set>
                                  </p:childTnLst>
                                </p:cTn>
                              </p:par>
                              <p:par>
                                <p:cTn id="333" presetID="2" presetClass="exit" presetSubtype="8" fill="hold" nodeType="withEffect">
                                  <p:stCondLst>
                                    <p:cond delay="0"/>
                                  </p:stCondLst>
                                  <p:childTnLst>
                                    <p:anim calcmode="lin" valueType="num">
                                      <p:cBhvr additive="base">
                                        <p:cTn id="334" dur="500"/>
                                        <p:tgtEl>
                                          <p:spTgt spid="1070"/>
                                        </p:tgtEl>
                                        <p:attrNameLst>
                                          <p:attrName>ppt_x</p:attrName>
                                        </p:attrNameLst>
                                      </p:cBhvr>
                                      <p:tavLst>
                                        <p:tav tm="0">
                                          <p:val>
                                            <p:strVal val="ppt_x"/>
                                          </p:val>
                                        </p:tav>
                                        <p:tav tm="100000">
                                          <p:val>
                                            <p:strVal val="0-ppt_w/2"/>
                                          </p:val>
                                        </p:tav>
                                      </p:tavLst>
                                    </p:anim>
                                    <p:anim calcmode="lin" valueType="num">
                                      <p:cBhvr additive="base">
                                        <p:cTn id="335" dur="500"/>
                                        <p:tgtEl>
                                          <p:spTgt spid="1070"/>
                                        </p:tgtEl>
                                        <p:attrNameLst>
                                          <p:attrName>ppt_y</p:attrName>
                                        </p:attrNameLst>
                                      </p:cBhvr>
                                      <p:tavLst>
                                        <p:tav tm="0">
                                          <p:val>
                                            <p:strVal val="ppt_y"/>
                                          </p:val>
                                        </p:tav>
                                        <p:tav tm="100000">
                                          <p:val>
                                            <p:strVal val="ppt_y"/>
                                          </p:val>
                                        </p:tav>
                                      </p:tavLst>
                                    </p:anim>
                                    <p:set>
                                      <p:cBhvr>
                                        <p:cTn id="336" dur="1" fill="hold">
                                          <p:stCondLst>
                                            <p:cond delay="499"/>
                                          </p:stCondLst>
                                        </p:cTn>
                                        <p:tgtEl>
                                          <p:spTgt spid="1070"/>
                                        </p:tgtEl>
                                        <p:attrNameLst>
                                          <p:attrName>style.visibility</p:attrName>
                                        </p:attrNameLst>
                                      </p:cBhvr>
                                      <p:to>
                                        <p:strVal val="hidden"/>
                                      </p:to>
                                    </p:set>
                                  </p:childTnLst>
                                </p:cTn>
                              </p:par>
                              <p:par>
                                <p:cTn id="337" presetID="2" presetClass="entr" presetSubtype="1" fill="hold" grpId="0" nodeType="withEffect">
                                  <p:stCondLst>
                                    <p:cond delay="0"/>
                                  </p:stCondLst>
                                  <p:childTnLst>
                                    <p:set>
                                      <p:cBhvr>
                                        <p:cTn id="338" dur="1" fill="hold">
                                          <p:stCondLst>
                                            <p:cond delay="0"/>
                                          </p:stCondLst>
                                        </p:cTn>
                                        <p:tgtEl>
                                          <p:spTgt spid="25"/>
                                        </p:tgtEl>
                                        <p:attrNameLst>
                                          <p:attrName>style.visibility</p:attrName>
                                        </p:attrNameLst>
                                      </p:cBhvr>
                                      <p:to>
                                        <p:strVal val="visible"/>
                                      </p:to>
                                    </p:set>
                                    <p:anim calcmode="lin" valueType="num">
                                      <p:cBhvr additive="base">
                                        <p:cTn id="339" dur="500" fill="hold"/>
                                        <p:tgtEl>
                                          <p:spTgt spid="25"/>
                                        </p:tgtEl>
                                        <p:attrNameLst>
                                          <p:attrName>ppt_x</p:attrName>
                                        </p:attrNameLst>
                                      </p:cBhvr>
                                      <p:tavLst>
                                        <p:tav tm="0">
                                          <p:val>
                                            <p:strVal val="#ppt_x"/>
                                          </p:val>
                                        </p:tav>
                                        <p:tav tm="100000">
                                          <p:val>
                                            <p:strVal val="#ppt_x"/>
                                          </p:val>
                                        </p:tav>
                                      </p:tavLst>
                                    </p:anim>
                                    <p:anim calcmode="lin" valueType="num">
                                      <p:cBhvr additive="base">
                                        <p:cTn id="340" dur="500" fill="hold"/>
                                        <p:tgtEl>
                                          <p:spTgt spid="25"/>
                                        </p:tgtEl>
                                        <p:attrNameLst>
                                          <p:attrName>ppt_y</p:attrName>
                                        </p:attrNameLst>
                                      </p:cBhvr>
                                      <p:tavLst>
                                        <p:tav tm="0">
                                          <p:val>
                                            <p:strVal val="0-#ppt_h/2"/>
                                          </p:val>
                                        </p:tav>
                                        <p:tav tm="100000">
                                          <p:val>
                                            <p:strVal val="#ppt_y"/>
                                          </p:val>
                                        </p:tav>
                                      </p:tavLst>
                                    </p:anim>
                                  </p:childTnLst>
                                </p:cTn>
                              </p:par>
                              <p:par>
                                <p:cTn id="341" presetID="2" presetClass="entr" presetSubtype="1" fill="hold" grpId="0" nodeType="withEffect">
                                  <p:stCondLst>
                                    <p:cond delay="0"/>
                                  </p:stCondLst>
                                  <p:childTnLst>
                                    <p:set>
                                      <p:cBhvr>
                                        <p:cTn id="342" dur="1" fill="hold">
                                          <p:stCondLst>
                                            <p:cond delay="0"/>
                                          </p:stCondLst>
                                        </p:cTn>
                                        <p:tgtEl>
                                          <p:spTgt spid="26"/>
                                        </p:tgtEl>
                                        <p:attrNameLst>
                                          <p:attrName>style.visibility</p:attrName>
                                        </p:attrNameLst>
                                      </p:cBhvr>
                                      <p:to>
                                        <p:strVal val="visible"/>
                                      </p:to>
                                    </p:set>
                                    <p:anim calcmode="lin" valueType="num">
                                      <p:cBhvr additive="base">
                                        <p:cTn id="343" dur="650" fill="hold"/>
                                        <p:tgtEl>
                                          <p:spTgt spid="26"/>
                                        </p:tgtEl>
                                        <p:attrNameLst>
                                          <p:attrName>ppt_x</p:attrName>
                                        </p:attrNameLst>
                                      </p:cBhvr>
                                      <p:tavLst>
                                        <p:tav tm="0">
                                          <p:val>
                                            <p:strVal val="#ppt_x"/>
                                          </p:val>
                                        </p:tav>
                                        <p:tav tm="100000">
                                          <p:val>
                                            <p:strVal val="#ppt_x"/>
                                          </p:val>
                                        </p:tav>
                                      </p:tavLst>
                                    </p:anim>
                                    <p:anim calcmode="lin" valueType="num">
                                      <p:cBhvr additive="base">
                                        <p:cTn id="344" dur="650" fill="hold"/>
                                        <p:tgtEl>
                                          <p:spTgt spid="26"/>
                                        </p:tgtEl>
                                        <p:attrNameLst>
                                          <p:attrName>ppt_y</p:attrName>
                                        </p:attrNameLst>
                                      </p:cBhvr>
                                      <p:tavLst>
                                        <p:tav tm="0">
                                          <p:val>
                                            <p:strVal val="0-#ppt_h/2"/>
                                          </p:val>
                                        </p:tav>
                                        <p:tav tm="100000">
                                          <p:val>
                                            <p:strVal val="#ppt_y"/>
                                          </p:val>
                                        </p:tav>
                                      </p:tavLst>
                                    </p:anim>
                                  </p:childTnLst>
                                </p:cTn>
                              </p:par>
                              <p:par>
                                <p:cTn id="345" presetID="2" presetClass="entr" presetSubtype="2" fill="hold" nodeType="withEffect">
                                  <p:stCondLst>
                                    <p:cond delay="0"/>
                                  </p:stCondLst>
                                  <p:childTnLst>
                                    <p:set>
                                      <p:cBhvr>
                                        <p:cTn id="346" dur="1" fill="hold">
                                          <p:stCondLst>
                                            <p:cond delay="0"/>
                                          </p:stCondLst>
                                        </p:cTn>
                                        <p:tgtEl>
                                          <p:spTgt spid="1078"/>
                                        </p:tgtEl>
                                        <p:attrNameLst>
                                          <p:attrName>style.visibility</p:attrName>
                                        </p:attrNameLst>
                                      </p:cBhvr>
                                      <p:to>
                                        <p:strVal val="visible"/>
                                      </p:to>
                                    </p:set>
                                    <p:anim calcmode="lin" valueType="num">
                                      <p:cBhvr additive="base">
                                        <p:cTn id="347" dur="500" fill="hold"/>
                                        <p:tgtEl>
                                          <p:spTgt spid="1078"/>
                                        </p:tgtEl>
                                        <p:attrNameLst>
                                          <p:attrName>ppt_x</p:attrName>
                                        </p:attrNameLst>
                                      </p:cBhvr>
                                      <p:tavLst>
                                        <p:tav tm="0">
                                          <p:val>
                                            <p:strVal val="1+#ppt_w/2"/>
                                          </p:val>
                                        </p:tav>
                                        <p:tav tm="100000">
                                          <p:val>
                                            <p:strVal val="#ppt_x"/>
                                          </p:val>
                                        </p:tav>
                                      </p:tavLst>
                                    </p:anim>
                                    <p:anim calcmode="lin" valueType="num">
                                      <p:cBhvr additive="base">
                                        <p:cTn id="348" dur="500" fill="hold"/>
                                        <p:tgtEl>
                                          <p:spTgt spid="1078"/>
                                        </p:tgtEl>
                                        <p:attrNameLst>
                                          <p:attrName>ppt_y</p:attrName>
                                        </p:attrNameLst>
                                      </p:cBhvr>
                                      <p:tavLst>
                                        <p:tav tm="0">
                                          <p:val>
                                            <p:strVal val="#ppt_y"/>
                                          </p:val>
                                        </p:tav>
                                        <p:tav tm="100000">
                                          <p:val>
                                            <p:strVal val="#ppt_y"/>
                                          </p:val>
                                        </p:tav>
                                      </p:tavLst>
                                    </p:anim>
                                  </p:childTnLst>
                                </p:cTn>
                              </p:par>
                              <p:par>
                                <p:cTn id="349" presetID="2" presetClass="entr" presetSubtype="2" fill="hold" nodeType="withEffect">
                                  <p:stCondLst>
                                    <p:cond delay="0"/>
                                  </p:stCondLst>
                                  <p:childTnLst>
                                    <p:set>
                                      <p:cBhvr>
                                        <p:cTn id="350" dur="1" fill="hold">
                                          <p:stCondLst>
                                            <p:cond delay="0"/>
                                          </p:stCondLst>
                                        </p:cTn>
                                        <p:tgtEl>
                                          <p:spTgt spid="1080"/>
                                        </p:tgtEl>
                                        <p:attrNameLst>
                                          <p:attrName>style.visibility</p:attrName>
                                        </p:attrNameLst>
                                      </p:cBhvr>
                                      <p:to>
                                        <p:strVal val="visible"/>
                                      </p:to>
                                    </p:set>
                                    <p:anim calcmode="lin" valueType="num">
                                      <p:cBhvr additive="base">
                                        <p:cTn id="351" dur="500" fill="hold"/>
                                        <p:tgtEl>
                                          <p:spTgt spid="1080"/>
                                        </p:tgtEl>
                                        <p:attrNameLst>
                                          <p:attrName>ppt_x</p:attrName>
                                        </p:attrNameLst>
                                      </p:cBhvr>
                                      <p:tavLst>
                                        <p:tav tm="0">
                                          <p:val>
                                            <p:strVal val="1+#ppt_w/2"/>
                                          </p:val>
                                        </p:tav>
                                        <p:tav tm="100000">
                                          <p:val>
                                            <p:strVal val="#ppt_x"/>
                                          </p:val>
                                        </p:tav>
                                      </p:tavLst>
                                    </p:anim>
                                    <p:anim calcmode="lin" valueType="num">
                                      <p:cBhvr additive="base">
                                        <p:cTn id="352" dur="500" fill="hold"/>
                                        <p:tgtEl>
                                          <p:spTgt spid="1080"/>
                                        </p:tgtEl>
                                        <p:attrNameLst>
                                          <p:attrName>ppt_y</p:attrName>
                                        </p:attrNameLst>
                                      </p:cBhvr>
                                      <p:tavLst>
                                        <p:tav tm="0">
                                          <p:val>
                                            <p:strVal val="#ppt_y"/>
                                          </p:val>
                                        </p:tav>
                                        <p:tav tm="100000">
                                          <p:val>
                                            <p:strVal val="#ppt_y"/>
                                          </p:val>
                                        </p:tav>
                                      </p:tavLst>
                                    </p:anim>
                                  </p:childTnLst>
                                </p:cTn>
                              </p:par>
                              <p:par>
                                <p:cTn id="353" presetID="2" presetClass="entr" presetSubtype="2" fill="hold" nodeType="withEffect">
                                  <p:stCondLst>
                                    <p:cond delay="0"/>
                                  </p:stCondLst>
                                  <p:childTnLst>
                                    <p:set>
                                      <p:cBhvr>
                                        <p:cTn id="354" dur="1" fill="hold">
                                          <p:stCondLst>
                                            <p:cond delay="0"/>
                                          </p:stCondLst>
                                        </p:cTn>
                                        <p:tgtEl>
                                          <p:spTgt spid="1077"/>
                                        </p:tgtEl>
                                        <p:attrNameLst>
                                          <p:attrName>style.visibility</p:attrName>
                                        </p:attrNameLst>
                                      </p:cBhvr>
                                      <p:to>
                                        <p:strVal val="visible"/>
                                      </p:to>
                                    </p:set>
                                    <p:anim calcmode="lin" valueType="num">
                                      <p:cBhvr additive="base">
                                        <p:cTn id="355" dur="500" fill="hold"/>
                                        <p:tgtEl>
                                          <p:spTgt spid="1077"/>
                                        </p:tgtEl>
                                        <p:attrNameLst>
                                          <p:attrName>ppt_x</p:attrName>
                                        </p:attrNameLst>
                                      </p:cBhvr>
                                      <p:tavLst>
                                        <p:tav tm="0">
                                          <p:val>
                                            <p:strVal val="1+#ppt_w/2"/>
                                          </p:val>
                                        </p:tav>
                                        <p:tav tm="100000">
                                          <p:val>
                                            <p:strVal val="#ppt_x"/>
                                          </p:val>
                                        </p:tav>
                                      </p:tavLst>
                                    </p:anim>
                                    <p:anim calcmode="lin" valueType="num">
                                      <p:cBhvr additive="base">
                                        <p:cTn id="356" dur="500" fill="hold"/>
                                        <p:tgtEl>
                                          <p:spTgt spid="1077"/>
                                        </p:tgtEl>
                                        <p:attrNameLst>
                                          <p:attrName>ppt_y</p:attrName>
                                        </p:attrNameLst>
                                      </p:cBhvr>
                                      <p:tavLst>
                                        <p:tav tm="0">
                                          <p:val>
                                            <p:strVal val="#ppt_y"/>
                                          </p:val>
                                        </p:tav>
                                        <p:tav tm="100000">
                                          <p:val>
                                            <p:strVal val="#ppt_y"/>
                                          </p:val>
                                        </p:tav>
                                      </p:tavLst>
                                    </p:anim>
                                  </p:childTnLst>
                                </p:cTn>
                              </p:par>
                            </p:childTnLst>
                          </p:cTn>
                        </p:par>
                      </p:childTnLst>
                    </p:cTn>
                  </p:par>
                  <p:par>
                    <p:cTn id="357" fill="hold">
                      <p:stCondLst>
                        <p:cond delay="indefinite"/>
                      </p:stCondLst>
                      <p:childTnLst>
                        <p:par>
                          <p:cTn id="358" fill="hold">
                            <p:stCondLst>
                              <p:cond delay="0"/>
                            </p:stCondLst>
                            <p:childTnLst>
                              <p:par>
                                <p:cTn id="359" presetID="2" presetClass="exit" presetSubtype="4" fill="hold" grpId="1" nodeType="clickEffect">
                                  <p:stCondLst>
                                    <p:cond delay="0"/>
                                  </p:stCondLst>
                                  <p:childTnLst>
                                    <p:anim calcmode="lin" valueType="num">
                                      <p:cBhvr additive="base">
                                        <p:cTn id="360" dur="500"/>
                                        <p:tgtEl>
                                          <p:spTgt spid="25"/>
                                        </p:tgtEl>
                                        <p:attrNameLst>
                                          <p:attrName>ppt_x</p:attrName>
                                        </p:attrNameLst>
                                      </p:cBhvr>
                                      <p:tavLst>
                                        <p:tav tm="0">
                                          <p:val>
                                            <p:strVal val="ppt_x"/>
                                          </p:val>
                                        </p:tav>
                                        <p:tav tm="100000">
                                          <p:val>
                                            <p:strVal val="ppt_x"/>
                                          </p:val>
                                        </p:tav>
                                      </p:tavLst>
                                    </p:anim>
                                    <p:anim calcmode="lin" valueType="num">
                                      <p:cBhvr additive="base">
                                        <p:cTn id="361" dur="500"/>
                                        <p:tgtEl>
                                          <p:spTgt spid="25"/>
                                        </p:tgtEl>
                                        <p:attrNameLst>
                                          <p:attrName>ppt_y</p:attrName>
                                        </p:attrNameLst>
                                      </p:cBhvr>
                                      <p:tavLst>
                                        <p:tav tm="0">
                                          <p:val>
                                            <p:strVal val="ppt_y"/>
                                          </p:val>
                                        </p:tav>
                                        <p:tav tm="100000">
                                          <p:val>
                                            <p:strVal val="1+ppt_h/2"/>
                                          </p:val>
                                        </p:tav>
                                      </p:tavLst>
                                    </p:anim>
                                    <p:set>
                                      <p:cBhvr>
                                        <p:cTn id="362" dur="1" fill="hold">
                                          <p:stCondLst>
                                            <p:cond delay="499"/>
                                          </p:stCondLst>
                                        </p:cTn>
                                        <p:tgtEl>
                                          <p:spTgt spid="25"/>
                                        </p:tgtEl>
                                        <p:attrNameLst>
                                          <p:attrName>style.visibility</p:attrName>
                                        </p:attrNameLst>
                                      </p:cBhvr>
                                      <p:to>
                                        <p:strVal val="hidden"/>
                                      </p:to>
                                    </p:set>
                                  </p:childTnLst>
                                </p:cTn>
                              </p:par>
                              <p:par>
                                <p:cTn id="363" presetID="2" presetClass="exit" presetSubtype="4" fill="hold" grpId="1" nodeType="withEffect">
                                  <p:stCondLst>
                                    <p:cond delay="0"/>
                                  </p:stCondLst>
                                  <p:childTnLst>
                                    <p:anim calcmode="lin" valueType="num">
                                      <p:cBhvr additive="base">
                                        <p:cTn id="364" dur="500"/>
                                        <p:tgtEl>
                                          <p:spTgt spid="26"/>
                                        </p:tgtEl>
                                        <p:attrNameLst>
                                          <p:attrName>ppt_x</p:attrName>
                                        </p:attrNameLst>
                                      </p:cBhvr>
                                      <p:tavLst>
                                        <p:tav tm="0">
                                          <p:val>
                                            <p:strVal val="ppt_x"/>
                                          </p:val>
                                        </p:tav>
                                        <p:tav tm="100000">
                                          <p:val>
                                            <p:strVal val="ppt_x"/>
                                          </p:val>
                                        </p:tav>
                                      </p:tavLst>
                                    </p:anim>
                                    <p:anim calcmode="lin" valueType="num">
                                      <p:cBhvr additive="base">
                                        <p:cTn id="365" dur="500"/>
                                        <p:tgtEl>
                                          <p:spTgt spid="26"/>
                                        </p:tgtEl>
                                        <p:attrNameLst>
                                          <p:attrName>ppt_y</p:attrName>
                                        </p:attrNameLst>
                                      </p:cBhvr>
                                      <p:tavLst>
                                        <p:tav tm="0">
                                          <p:val>
                                            <p:strVal val="ppt_y"/>
                                          </p:val>
                                        </p:tav>
                                        <p:tav tm="100000">
                                          <p:val>
                                            <p:strVal val="1+ppt_h/2"/>
                                          </p:val>
                                        </p:tav>
                                      </p:tavLst>
                                    </p:anim>
                                    <p:set>
                                      <p:cBhvr>
                                        <p:cTn id="366" dur="1" fill="hold">
                                          <p:stCondLst>
                                            <p:cond delay="499"/>
                                          </p:stCondLst>
                                        </p:cTn>
                                        <p:tgtEl>
                                          <p:spTgt spid="26"/>
                                        </p:tgtEl>
                                        <p:attrNameLst>
                                          <p:attrName>style.visibility</p:attrName>
                                        </p:attrNameLst>
                                      </p:cBhvr>
                                      <p:to>
                                        <p:strVal val="hidden"/>
                                      </p:to>
                                    </p:set>
                                  </p:childTnLst>
                                </p:cTn>
                              </p:par>
                              <p:par>
                                <p:cTn id="367" presetID="2" presetClass="exit" presetSubtype="8" fill="hold" nodeType="withEffect">
                                  <p:stCondLst>
                                    <p:cond delay="0"/>
                                  </p:stCondLst>
                                  <p:childTnLst>
                                    <p:anim calcmode="lin" valueType="num">
                                      <p:cBhvr additive="base">
                                        <p:cTn id="368" dur="500"/>
                                        <p:tgtEl>
                                          <p:spTgt spid="1078"/>
                                        </p:tgtEl>
                                        <p:attrNameLst>
                                          <p:attrName>ppt_x</p:attrName>
                                        </p:attrNameLst>
                                      </p:cBhvr>
                                      <p:tavLst>
                                        <p:tav tm="0">
                                          <p:val>
                                            <p:strVal val="ppt_x"/>
                                          </p:val>
                                        </p:tav>
                                        <p:tav tm="100000">
                                          <p:val>
                                            <p:strVal val="0-ppt_w/2"/>
                                          </p:val>
                                        </p:tav>
                                      </p:tavLst>
                                    </p:anim>
                                    <p:anim calcmode="lin" valueType="num">
                                      <p:cBhvr additive="base">
                                        <p:cTn id="369" dur="500"/>
                                        <p:tgtEl>
                                          <p:spTgt spid="1078"/>
                                        </p:tgtEl>
                                        <p:attrNameLst>
                                          <p:attrName>ppt_y</p:attrName>
                                        </p:attrNameLst>
                                      </p:cBhvr>
                                      <p:tavLst>
                                        <p:tav tm="0">
                                          <p:val>
                                            <p:strVal val="ppt_y"/>
                                          </p:val>
                                        </p:tav>
                                        <p:tav tm="100000">
                                          <p:val>
                                            <p:strVal val="ppt_y"/>
                                          </p:val>
                                        </p:tav>
                                      </p:tavLst>
                                    </p:anim>
                                    <p:set>
                                      <p:cBhvr>
                                        <p:cTn id="370" dur="1" fill="hold">
                                          <p:stCondLst>
                                            <p:cond delay="499"/>
                                          </p:stCondLst>
                                        </p:cTn>
                                        <p:tgtEl>
                                          <p:spTgt spid="1078"/>
                                        </p:tgtEl>
                                        <p:attrNameLst>
                                          <p:attrName>style.visibility</p:attrName>
                                        </p:attrNameLst>
                                      </p:cBhvr>
                                      <p:to>
                                        <p:strVal val="hidden"/>
                                      </p:to>
                                    </p:set>
                                  </p:childTnLst>
                                </p:cTn>
                              </p:par>
                              <p:par>
                                <p:cTn id="371" presetID="2" presetClass="exit" presetSubtype="8" fill="hold" nodeType="withEffect">
                                  <p:stCondLst>
                                    <p:cond delay="0"/>
                                  </p:stCondLst>
                                  <p:childTnLst>
                                    <p:anim calcmode="lin" valueType="num">
                                      <p:cBhvr additive="base">
                                        <p:cTn id="372" dur="500"/>
                                        <p:tgtEl>
                                          <p:spTgt spid="1080"/>
                                        </p:tgtEl>
                                        <p:attrNameLst>
                                          <p:attrName>ppt_x</p:attrName>
                                        </p:attrNameLst>
                                      </p:cBhvr>
                                      <p:tavLst>
                                        <p:tav tm="0">
                                          <p:val>
                                            <p:strVal val="ppt_x"/>
                                          </p:val>
                                        </p:tav>
                                        <p:tav tm="100000">
                                          <p:val>
                                            <p:strVal val="0-ppt_w/2"/>
                                          </p:val>
                                        </p:tav>
                                      </p:tavLst>
                                    </p:anim>
                                    <p:anim calcmode="lin" valueType="num">
                                      <p:cBhvr additive="base">
                                        <p:cTn id="373" dur="500"/>
                                        <p:tgtEl>
                                          <p:spTgt spid="1080"/>
                                        </p:tgtEl>
                                        <p:attrNameLst>
                                          <p:attrName>ppt_y</p:attrName>
                                        </p:attrNameLst>
                                      </p:cBhvr>
                                      <p:tavLst>
                                        <p:tav tm="0">
                                          <p:val>
                                            <p:strVal val="ppt_y"/>
                                          </p:val>
                                        </p:tav>
                                        <p:tav tm="100000">
                                          <p:val>
                                            <p:strVal val="ppt_y"/>
                                          </p:val>
                                        </p:tav>
                                      </p:tavLst>
                                    </p:anim>
                                    <p:set>
                                      <p:cBhvr>
                                        <p:cTn id="374" dur="1" fill="hold">
                                          <p:stCondLst>
                                            <p:cond delay="499"/>
                                          </p:stCondLst>
                                        </p:cTn>
                                        <p:tgtEl>
                                          <p:spTgt spid="1080"/>
                                        </p:tgtEl>
                                        <p:attrNameLst>
                                          <p:attrName>style.visibility</p:attrName>
                                        </p:attrNameLst>
                                      </p:cBhvr>
                                      <p:to>
                                        <p:strVal val="hidden"/>
                                      </p:to>
                                    </p:set>
                                  </p:childTnLst>
                                </p:cTn>
                              </p:par>
                              <p:par>
                                <p:cTn id="375" presetID="2" presetClass="exit" presetSubtype="8" fill="hold" nodeType="withEffect">
                                  <p:stCondLst>
                                    <p:cond delay="0"/>
                                  </p:stCondLst>
                                  <p:childTnLst>
                                    <p:anim calcmode="lin" valueType="num">
                                      <p:cBhvr additive="base">
                                        <p:cTn id="376" dur="500"/>
                                        <p:tgtEl>
                                          <p:spTgt spid="1077"/>
                                        </p:tgtEl>
                                        <p:attrNameLst>
                                          <p:attrName>ppt_x</p:attrName>
                                        </p:attrNameLst>
                                      </p:cBhvr>
                                      <p:tavLst>
                                        <p:tav tm="0">
                                          <p:val>
                                            <p:strVal val="ppt_x"/>
                                          </p:val>
                                        </p:tav>
                                        <p:tav tm="100000">
                                          <p:val>
                                            <p:strVal val="0-ppt_w/2"/>
                                          </p:val>
                                        </p:tav>
                                      </p:tavLst>
                                    </p:anim>
                                    <p:anim calcmode="lin" valueType="num">
                                      <p:cBhvr additive="base">
                                        <p:cTn id="377" dur="500"/>
                                        <p:tgtEl>
                                          <p:spTgt spid="1077"/>
                                        </p:tgtEl>
                                        <p:attrNameLst>
                                          <p:attrName>ppt_y</p:attrName>
                                        </p:attrNameLst>
                                      </p:cBhvr>
                                      <p:tavLst>
                                        <p:tav tm="0">
                                          <p:val>
                                            <p:strVal val="ppt_y"/>
                                          </p:val>
                                        </p:tav>
                                        <p:tav tm="100000">
                                          <p:val>
                                            <p:strVal val="ppt_y"/>
                                          </p:val>
                                        </p:tav>
                                      </p:tavLst>
                                    </p:anim>
                                    <p:set>
                                      <p:cBhvr>
                                        <p:cTn id="378" dur="1" fill="hold">
                                          <p:stCondLst>
                                            <p:cond delay="499"/>
                                          </p:stCondLst>
                                        </p:cTn>
                                        <p:tgtEl>
                                          <p:spTgt spid="1077"/>
                                        </p:tgtEl>
                                        <p:attrNameLst>
                                          <p:attrName>style.visibility</p:attrName>
                                        </p:attrNameLst>
                                      </p:cBhvr>
                                      <p:to>
                                        <p:strVal val="hidden"/>
                                      </p:to>
                                    </p:set>
                                  </p:childTnLst>
                                </p:cTn>
                              </p:par>
                              <p:par>
                                <p:cTn id="379" presetID="2" presetClass="entr" presetSubtype="1" fill="hold" grpId="0" nodeType="withEffect">
                                  <p:stCondLst>
                                    <p:cond delay="0"/>
                                  </p:stCondLst>
                                  <p:childTnLst>
                                    <p:set>
                                      <p:cBhvr>
                                        <p:cTn id="380" dur="1" fill="hold">
                                          <p:stCondLst>
                                            <p:cond delay="0"/>
                                          </p:stCondLst>
                                        </p:cTn>
                                        <p:tgtEl>
                                          <p:spTgt spid="27"/>
                                        </p:tgtEl>
                                        <p:attrNameLst>
                                          <p:attrName>style.visibility</p:attrName>
                                        </p:attrNameLst>
                                      </p:cBhvr>
                                      <p:to>
                                        <p:strVal val="visible"/>
                                      </p:to>
                                    </p:set>
                                    <p:anim calcmode="lin" valueType="num">
                                      <p:cBhvr additive="base">
                                        <p:cTn id="381" dur="500" fill="hold"/>
                                        <p:tgtEl>
                                          <p:spTgt spid="27"/>
                                        </p:tgtEl>
                                        <p:attrNameLst>
                                          <p:attrName>ppt_x</p:attrName>
                                        </p:attrNameLst>
                                      </p:cBhvr>
                                      <p:tavLst>
                                        <p:tav tm="0">
                                          <p:val>
                                            <p:strVal val="#ppt_x"/>
                                          </p:val>
                                        </p:tav>
                                        <p:tav tm="100000">
                                          <p:val>
                                            <p:strVal val="#ppt_x"/>
                                          </p:val>
                                        </p:tav>
                                      </p:tavLst>
                                    </p:anim>
                                    <p:anim calcmode="lin" valueType="num">
                                      <p:cBhvr additive="base">
                                        <p:cTn id="382" dur="500" fill="hold"/>
                                        <p:tgtEl>
                                          <p:spTgt spid="27"/>
                                        </p:tgtEl>
                                        <p:attrNameLst>
                                          <p:attrName>ppt_y</p:attrName>
                                        </p:attrNameLst>
                                      </p:cBhvr>
                                      <p:tavLst>
                                        <p:tav tm="0">
                                          <p:val>
                                            <p:strVal val="0-#ppt_h/2"/>
                                          </p:val>
                                        </p:tav>
                                        <p:tav tm="100000">
                                          <p:val>
                                            <p:strVal val="#ppt_y"/>
                                          </p:val>
                                        </p:tav>
                                      </p:tavLst>
                                    </p:anim>
                                  </p:childTnLst>
                                </p:cTn>
                              </p:par>
                              <p:par>
                                <p:cTn id="383" presetID="2" presetClass="entr" presetSubtype="1" fill="hold" grpId="0" nodeType="withEffect">
                                  <p:stCondLst>
                                    <p:cond delay="0"/>
                                  </p:stCondLst>
                                  <p:childTnLst>
                                    <p:set>
                                      <p:cBhvr>
                                        <p:cTn id="384" dur="1" fill="hold">
                                          <p:stCondLst>
                                            <p:cond delay="0"/>
                                          </p:stCondLst>
                                        </p:cTn>
                                        <p:tgtEl>
                                          <p:spTgt spid="28"/>
                                        </p:tgtEl>
                                        <p:attrNameLst>
                                          <p:attrName>style.visibility</p:attrName>
                                        </p:attrNameLst>
                                      </p:cBhvr>
                                      <p:to>
                                        <p:strVal val="visible"/>
                                      </p:to>
                                    </p:set>
                                    <p:anim calcmode="lin" valueType="num">
                                      <p:cBhvr additive="base">
                                        <p:cTn id="385" dur="650" fill="hold"/>
                                        <p:tgtEl>
                                          <p:spTgt spid="28"/>
                                        </p:tgtEl>
                                        <p:attrNameLst>
                                          <p:attrName>ppt_x</p:attrName>
                                        </p:attrNameLst>
                                      </p:cBhvr>
                                      <p:tavLst>
                                        <p:tav tm="0">
                                          <p:val>
                                            <p:strVal val="#ppt_x"/>
                                          </p:val>
                                        </p:tav>
                                        <p:tav tm="100000">
                                          <p:val>
                                            <p:strVal val="#ppt_x"/>
                                          </p:val>
                                        </p:tav>
                                      </p:tavLst>
                                    </p:anim>
                                    <p:anim calcmode="lin" valueType="num">
                                      <p:cBhvr additive="base">
                                        <p:cTn id="386" dur="650" fill="hold"/>
                                        <p:tgtEl>
                                          <p:spTgt spid="28"/>
                                        </p:tgtEl>
                                        <p:attrNameLst>
                                          <p:attrName>ppt_y</p:attrName>
                                        </p:attrNameLst>
                                      </p:cBhvr>
                                      <p:tavLst>
                                        <p:tav tm="0">
                                          <p:val>
                                            <p:strVal val="0-#ppt_h/2"/>
                                          </p:val>
                                        </p:tav>
                                        <p:tav tm="100000">
                                          <p:val>
                                            <p:strVal val="#ppt_y"/>
                                          </p:val>
                                        </p:tav>
                                      </p:tavLst>
                                    </p:anim>
                                  </p:childTnLst>
                                </p:cTn>
                              </p:par>
                              <p:par>
                                <p:cTn id="387" presetID="2" presetClass="entr" presetSubtype="2" fill="hold" nodeType="withEffect">
                                  <p:stCondLst>
                                    <p:cond delay="0"/>
                                  </p:stCondLst>
                                  <p:childTnLst>
                                    <p:set>
                                      <p:cBhvr>
                                        <p:cTn id="388" dur="1" fill="hold">
                                          <p:stCondLst>
                                            <p:cond delay="0"/>
                                          </p:stCondLst>
                                        </p:cTn>
                                        <p:tgtEl>
                                          <p:spTgt spid="1081"/>
                                        </p:tgtEl>
                                        <p:attrNameLst>
                                          <p:attrName>style.visibility</p:attrName>
                                        </p:attrNameLst>
                                      </p:cBhvr>
                                      <p:to>
                                        <p:strVal val="visible"/>
                                      </p:to>
                                    </p:set>
                                    <p:anim calcmode="lin" valueType="num">
                                      <p:cBhvr additive="base">
                                        <p:cTn id="389" dur="500" fill="hold"/>
                                        <p:tgtEl>
                                          <p:spTgt spid="1081"/>
                                        </p:tgtEl>
                                        <p:attrNameLst>
                                          <p:attrName>ppt_x</p:attrName>
                                        </p:attrNameLst>
                                      </p:cBhvr>
                                      <p:tavLst>
                                        <p:tav tm="0">
                                          <p:val>
                                            <p:strVal val="1+#ppt_w/2"/>
                                          </p:val>
                                        </p:tav>
                                        <p:tav tm="100000">
                                          <p:val>
                                            <p:strVal val="#ppt_x"/>
                                          </p:val>
                                        </p:tav>
                                      </p:tavLst>
                                    </p:anim>
                                    <p:anim calcmode="lin" valueType="num">
                                      <p:cBhvr additive="base">
                                        <p:cTn id="390" dur="500" fill="hold"/>
                                        <p:tgtEl>
                                          <p:spTgt spid="1081"/>
                                        </p:tgtEl>
                                        <p:attrNameLst>
                                          <p:attrName>ppt_y</p:attrName>
                                        </p:attrNameLst>
                                      </p:cBhvr>
                                      <p:tavLst>
                                        <p:tav tm="0">
                                          <p:val>
                                            <p:strVal val="#ppt_y"/>
                                          </p:val>
                                        </p:tav>
                                        <p:tav tm="100000">
                                          <p:val>
                                            <p:strVal val="#ppt_y"/>
                                          </p:val>
                                        </p:tav>
                                      </p:tavLst>
                                    </p:anim>
                                  </p:childTnLst>
                                </p:cTn>
                              </p:par>
                              <p:par>
                                <p:cTn id="391" presetID="2" presetClass="entr" presetSubtype="2" fill="hold" nodeType="withEffect">
                                  <p:stCondLst>
                                    <p:cond delay="0"/>
                                  </p:stCondLst>
                                  <p:childTnLst>
                                    <p:set>
                                      <p:cBhvr>
                                        <p:cTn id="392" dur="1" fill="hold">
                                          <p:stCondLst>
                                            <p:cond delay="0"/>
                                          </p:stCondLst>
                                        </p:cTn>
                                        <p:tgtEl>
                                          <p:spTgt spid="1084"/>
                                        </p:tgtEl>
                                        <p:attrNameLst>
                                          <p:attrName>style.visibility</p:attrName>
                                        </p:attrNameLst>
                                      </p:cBhvr>
                                      <p:to>
                                        <p:strVal val="visible"/>
                                      </p:to>
                                    </p:set>
                                    <p:anim calcmode="lin" valueType="num">
                                      <p:cBhvr additive="base">
                                        <p:cTn id="393" dur="500" fill="hold"/>
                                        <p:tgtEl>
                                          <p:spTgt spid="1084"/>
                                        </p:tgtEl>
                                        <p:attrNameLst>
                                          <p:attrName>ppt_x</p:attrName>
                                        </p:attrNameLst>
                                      </p:cBhvr>
                                      <p:tavLst>
                                        <p:tav tm="0">
                                          <p:val>
                                            <p:strVal val="1+#ppt_w/2"/>
                                          </p:val>
                                        </p:tav>
                                        <p:tav tm="100000">
                                          <p:val>
                                            <p:strVal val="#ppt_x"/>
                                          </p:val>
                                        </p:tav>
                                      </p:tavLst>
                                    </p:anim>
                                    <p:anim calcmode="lin" valueType="num">
                                      <p:cBhvr additive="base">
                                        <p:cTn id="394" dur="500" fill="hold"/>
                                        <p:tgtEl>
                                          <p:spTgt spid="1084"/>
                                        </p:tgtEl>
                                        <p:attrNameLst>
                                          <p:attrName>ppt_y</p:attrName>
                                        </p:attrNameLst>
                                      </p:cBhvr>
                                      <p:tavLst>
                                        <p:tav tm="0">
                                          <p:val>
                                            <p:strVal val="#ppt_y"/>
                                          </p:val>
                                        </p:tav>
                                        <p:tav tm="100000">
                                          <p:val>
                                            <p:strVal val="#ppt_y"/>
                                          </p:val>
                                        </p:tav>
                                      </p:tavLst>
                                    </p:anim>
                                  </p:childTnLst>
                                </p:cTn>
                              </p:par>
                              <p:par>
                                <p:cTn id="395" presetID="2" presetClass="entr" presetSubtype="2" fill="hold" nodeType="withEffect">
                                  <p:stCondLst>
                                    <p:cond delay="0"/>
                                  </p:stCondLst>
                                  <p:childTnLst>
                                    <p:set>
                                      <p:cBhvr>
                                        <p:cTn id="396" dur="1" fill="hold">
                                          <p:stCondLst>
                                            <p:cond delay="0"/>
                                          </p:stCondLst>
                                        </p:cTn>
                                        <p:tgtEl>
                                          <p:spTgt spid="1082"/>
                                        </p:tgtEl>
                                        <p:attrNameLst>
                                          <p:attrName>style.visibility</p:attrName>
                                        </p:attrNameLst>
                                      </p:cBhvr>
                                      <p:to>
                                        <p:strVal val="visible"/>
                                      </p:to>
                                    </p:set>
                                    <p:anim calcmode="lin" valueType="num">
                                      <p:cBhvr additive="base">
                                        <p:cTn id="397" dur="500" fill="hold"/>
                                        <p:tgtEl>
                                          <p:spTgt spid="1082"/>
                                        </p:tgtEl>
                                        <p:attrNameLst>
                                          <p:attrName>ppt_x</p:attrName>
                                        </p:attrNameLst>
                                      </p:cBhvr>
                                      <p:tavLst>
                                        <p:tav tm="0">
                                          <p:val>
                                            <p:strVal val="1+#ppt_w/2"/>
                                          </p:val>
                                        </p:tav>
                                        <p:tav tm="100000">
                                          <p:val>
                                            <p:strVal val="#ppt_x"/>
                                          </p:val>
                                        </p:tav>
                                      </p:tavLst>
                                    </p:anim>
                                    <p:anim calcmode="lin" valueType="num">
                                      <p:cBhvr additive="base">
                                        <p:cTn id="398" dur="500" fill="hold"/>
                                        <p:tgtEl>
                                          <p:spTgt spid="1082"/>
                                        </p:tgtEl>
                                        <p:attrNameLst>
                                          <p:attrName>ppt_y</p:attrName>
                                        </p:attrNameLst>
                                      </p:cBhvr>
                                      <p:tavLst>
                                        <p:tav tm="0">
                                          <p:val>
                                            <p:strVal val="#ppt_y"/>
                                          </p:val>
                                        </p:tav>
                                        <p:tav tm="100000">
                                          <p:val>
                                            <p:strVal val="#ppt_y"/>
                                          </p:val>
                                        </p:tav>
                                      </p:tavLst>
                                    </p:anim>
                                  </p:childTnLst>
                                </p:cTn>
                              </p:par>
                            </p:childTnLst>
                          </p:cTn>
                        </p:par>
                      </p:childTnLst>
                    </p:cTn>
                  </p:par>
                  <p:par>
                    <p:cTn id="399" fill="hold">
                      <p:stCondLst>
                        <p:cond delay="indefinite"/>
                      </p:stCondLst>
                      <p:childTnLst>
                        <p:par>
                          <p:cTn id="400" fill="hold">
                            <p:stCondLst>
                              <p:cond delay="0"/>
                            </p:stCondLst>
                            <p:childTnLst>
                              <p:par>
                                <p:cTn id="401" presetID="2" presetClass="exit" presetSubtype="4" fill="hold" grpId="1" nodeType="clickEffect">
                                  <p:stCondLst>
                                    <p:cond delay="0"/>
                                  </p:stCondLst>
                                  <p:childTnLst>
                                    <p:anim calcmode="lin" valueType="num">
                                      <p:cBhvr additive="base">
                                        <p:cTn id="402" dur="500"/>
                                        <p:tgtEl>
                                          <p:spTgt spid="27"/>
                                        </p:tgtEl>
                                        <p:attrNameLst>
                                          <p:attrName>ppt_x</p:attrName>
                                        </p:attrNameLst>
                                      </p:cBhvr>
                                      <p:tavLst>
                                        <p:tav tm="0">
                                          <p:val>
                                            <p:strVal val="ppt_x"/>
                                          </p:val>
                                        </p:tav>
                                        <p:tav tm="100000">
                                          <p:val>
                                            <p:strVal val="ppt_x"/>
                                          </p:val>
                                        </p:tav>
                                      </p:tavLst>
                                    </p:anim>
                                    <p:anim calcmode="lin" valueType="num">
                                      <p:cBhvr additive="base">
                                        <p:cTn id="403" dur="500"/>
                                        <p:tgtEl>
                                          <p:spTgt spid="27"/>
                                        </p:tgtEl>
                                        <p:attrNameLst>
                                          <p:attrName>ppt_y</p:attrName>
                                        </p:attrNameLst>
                                      </p:cBhvr>
                                      <p:tavLst>
                                        <p:tav tm="0">
                                          <p:val>
                                            <p:strVal val="ppt_y"/>
                                          </p:val>
                                        </p:tav>
                                        <p:tav tm="100000">
                                          <p:val>
                                            <p:strVal val="1+ppt_h/2"/>
                                          </p:val>
                                        </p:tav>
                                      </p:tavLst>
                                    </p:anim>
                                    <p:set>
                                      <p:cBhvr>
                                        <p:cTn id="404" dur="1" fill="hold">
                                          <p:stCondLst>
                                            <p:cond delay="499"/>
                                          </p:stCondLst>
                                        </p:cTn>
                                        <p:tgtEl>
                                          <p:spTgt spid="27"/>
                                        </p:tgtEl>
                                        <p:attrNameLst>
                                          <p:attrName>style.visibility</p:attrName>
                                        </p:attrNameLst>
                                      </p:cBhvr>
                                      <p:to>
                                        <p:strVal val="hidden"/>
                                      </p:to>
                                    </p:set>
                                  </p:childTnLst>
                                </p:cTn>
                              </p:par>
                              <p:par>
                                <p:cTn id="405" presetID="2" presetClass="exit" presetSubtype="4" fill="hold" grpId="1" nodeType="withEffect">
                                  <p:stCondLst>
                                    <p:cond delay="0"/>
                                  </p:stCondLst>
                                  <p:childTnLst>
                                    <p:anim calcmode="lin" valueType="num">
                                      <p:cBhvr additive="base">
                                        <p:cTn id="406" dur="500"/>
                                        <p:tgtEl>
                                          <p:spTgt spid="28"/>
                                        </p:tgtEl>
                                        <p:attrNameLst>
                                          <p:attrName>ppt_x</p:attrName>
                                        </p:attrNameLst>
                                      </p:cBhvr>
                                      <p:tavLst>
                                        <p:tav tm="0">
                                          <p:val>
                                            <p:strVal val="ppt_x"/>
                                          </p:val>
                                        </p:tav>
                                        <p:tav tm="100000">
                                          <p:val>
                                            <p:strVal val="ppt_x"/>
                                          </p:val>
                                        </p:tav>
                                      </p:tavLst>
                                    </p:anim>
                                    <p:anim calcmode="lin" valueType="num">
                                      <p:cBhvr additive="base">
                                        <p:cTn id="407" dur="500"/>
                                        <p:tgtEl>
                                          <p:spTgt spid="28"/>
                                        </p:tgtEl>
                                        <p:attrNameLst>
                                          <p:attrName>ppt_y</p:attrName>
                                        </p:attrNameLst>
                                      </p:cBhvr>
                                      <p:tavLst>
                                        <p:tav tm="0">
                                          <p:val>
                                            <p:strVal val="ppt_y"/>
                                          </p:val>
                                        </p:tav>
                                        <p:tav tm="100000">
                                          <p:val>
                                            <p:strVal val="1+ppt_h/2"/>
                                          </p:val>
                                        </p:tav>
                                      </p:tavLst>
                                    </p:anim>
                                    <p:set>
                                      <p:cBhvr>
                                        <p:cTn id="408" dur="1" fill="hold">
                                          <p:stCondLst>
                                            <p:cond delay="499"/>
                                          </p:stCondLst>
                                        </p:cTn>
                                        <p:tgtEl>
                                          <p:spTgt spid="28"/>
                                        </p:tgtEl>
                                        <p:attrNameLst>
                                          <p:attrName>style.visibility</p:attrName>
                                        </p:attrNameLst>
                                      </p:cBhvr>
                                      <p:to>
                                        <p:strVal val="hidden"/>
                                      </p:to>
                                    </p:set>
                                  </p:childTnLst>
                                </p:cTn>
                              </p:par>
                              <p:par>
                                <p:cTn id="409" presetID="2" presetClass="exit" presetSubtype="8" fill="hold" nodeType="withEffect">
                                  <p:stCondLst>
                                    <p:cond delay="0"/>
                                  </p:stCondLst>
                                  <p:childTnLst>
                                    <p:anim calcmode="lin" valueType="num">
                                      <p:cBhvr additive="base">
                                        <p:cTn id="410" dur="500"/>
                                        <p:tgtEl>
                                          <p:spTgt spid="1081"/>
                                        </p:tgtEl>
                                        <p:attrNameLst>
                                          <p:attrName>ppt_x</p:attrName>
                                        </p:attrNameLst>
                                      </p:cBhvr>
                                      <p:tavLst>
                                        <p:tav tm="0">
                                          <p:val>
                                            <p:strVal val="ppt_x"/>
                                          </p:val>
                                        </p:tav>
                                        <p:tav tm="100000">
                                          <p:val>
                                            <p:strVal val="0-ppt_w/2"/>
                                          </p:val>
                                        </p:tav>
                                      </p:tavLst>
                                    </p:anim>
                                    <p:anim calcmode="lin" valueType="num">
                                      <p:cBhvr additive="base">
                                        <p:cTn id="411" dur="500"/>
                                        <p:tgtEl>
                                          <p:spTgt spid="1081"/>
                                        </p:tgtEl>
                                        <p:attrNameLst>
                                          <p:attrName>ppt_y</p:attrName>
                                        </p:attrNameLst>
                                      </p:cBhvr>
                                      <p:tavLst>
                                        <p:tav tm="0">
                                          <p:val>
                                            <p:strVal val="ppt_y"/>
                                          </p:val>
                                        </p:tav>
                                        <p:tav tm="100000">
                                          <p:val>
                                            <p:strVal val="ppt_y"/>
                                          </p:val>
                                        </p:tav>
                                      </p:tavLst>
                                    </p:anim>
                                    <p:set>
                                      <p:cBhvr>
                                        <p:cTn id="412" dur="1" fill="hold">
                                          <p:stCondLst>
                                            <p:cond delay="499"/>
                                          </p:stCondLst>
                                        </p:cTn>
                                        <p:tgtEl>
                                          <p:spTgt spid="1081"/>
                                        </p:tgtEl>
                                        <p:attrNameLst>
                                          <p:attrName>style.visibility</p:attrName>
                                        </p:attrNameLst>
                                      </p:cBhvr>
                                      <p:to>
                                        <p:strVal val="hidden"/>
                                      </p:to>
                                    </p:set>
                                  </p:childTnLst>
                                </p:cTn>
                              </p:par>
                              <p:par>
                                <p:cTn id="413" presetID="2" presetClass="exit" presetSubtype="8" fill="hold" nodeType="withEffect">
                                  <p:stCondLst>
                                    <p:cond delay="0"/>
                                  </p:stCondLst>
                                  <p:childTnLst>
                                    <p:anim calcmode="lin" valueType="num">
                                      <p:cBhvr additive="base">
                                        <p:cTn id="414" dur="500"/>
                                        <p:tgtEl>
                                          <p:spTgt spid="1084"/>
                                        </p:tgtEl>
                                        <p:attrNameLst>
                                          <p:attrName>ppt_x</p:attrName>
                                        </p:attrNameLst>
                                      </p:cBhvr>
                                      <p:tavLst>
                                        <p:tav tm="0">
                                          <p:val>
                                            <p:strVal val="ppt_x"/>
                                          </p:val>
                                        </p:tav>
                                        <p:tav tm="100000">
                                          <p:val>
                                            <p:strVal val="0-ppt_w/2"/>
                                          </p:val>
                                        </p:tav>
                                      </p:tavLst>
                                    </p:anim>
                                    <p:anim calcmode="lin" valueType="num">
                                      <p:cBhvr additive="base">
                                        <p:cTn id="415" dur="500"/>
                                        <p:tgtEl>
                                          <p:spTgt spid="1084"/>
                                        </p:tgtEl>
                                        <p:attrNameLst>
                                          <p:attrName>ppt_y</p:attrName>
                                        </p:attrNameLst>
                                      </p:cBhvr>
                                      <p:tavLst>
                                        <p:tav tm="0">
                                          <p:val>
                                            <p:strVal val="ppt_y"/>
                                          </p:val>
                                        </p:tav>
                                        <p:tav tm="100000">
                                          <p:val>
                                            <p:strVal val="ppt_y"/>
                                          </p:val>
                                        </p:tav>
                                      </p:tavLst>
                                    </p:anim>
                                    <p:set>
                                      <p:cBhvr>
                                        <p:cTn id="416" dur="1" fill="hold">
                                          <p:stCondLst>
                                            <p:cond delay="499"/>
                                          </p:stCondLst>
                                        </p:cTn>
                                        <p:tgtEl>
                                          <p:spTgt spid="1084"/>
                                        </p:tgtEl>
                                        <p:attrNameLst>
                                          <p:attrName>style.visibility</p:attrName>
                                        </p:attrNameLst>
                                      </p:cBhvr>
                                      <p:to>
                                        <p:strVal val="hidden"/>
                                      </p:to>
                                    </p:set>
                                  </p:childTnLst>
                                </p:cTn>
                              </p:par>
                              <p:par>
                                <p:cTn id="417" presetID="2" presetClass="exit" presetSubtype="8" fill="hold" nodeType="withEffect">
                                  <p:stCondLst>
                                    <p:cond delay="0"/>
                                  </p:stCondLst>
                                  <p:childTnLst>
                                    <p:anim calcmode="lin" valueType="num">
                                      <p:cBhvr additive="base">
                                        <p:cTn id="418" dur="500"/>
                                        <p:tgtEl>
                                          <p:spTgt spid="1082"/>
                                        </p:tgtEl>
                                        <p:attrNameLst>
                                          <p:attrName>ppt_x</p:attrName>
                                        </p:attrNameLst>
                                      </p:cBhvr>
                                      <p:tavLst>
                                        <p:tav tm="0">
                                          <p:val>
                                            <p:strVal val="ppt_x"/>
                                          </p:val>
                                        </p:tav>
                                        <p:tav tm="100000">
                                          <p:val>
                                            <p:strVal val="0-ppt_w/2"/>
                                          </p:val>
                                        </p:tav>
                                      </p:tavLst>
                                    </p:anim>
                                    <p:anim calcmode="lin" valueType="num">
                                      <p:cBhvr additive="base">
                                        <p:cTn id="419" dur="500"/>
                                        <p:tgtEl>
                                          <p:spTgt spid="1082"/>
                                        </p:tgtEl>
                                        <p:attrNameLst>
                                          <p:attrName>ppt_y</p:attrName>
                                        </p:attrNameLst>
                                      </p:cBhvr>
                                      <p:tavLst>
                                        <p:tav tm="0">
                                          <p:val>
                                            <p:strVal val="ppt_y"/>
                                          </p:val>
                                        </p:tav>
                                        <p:tav tm="100000">
                                          <p:val>
                                            <p:strVal val="ppt_y"/>
                                          </p:val>
                                        </p:tav>
                                      </p:tavLst>
                                    </p:anim>
                                    <p:set>
                                      <p:cBhvr>
                                        <p:cTn id="420" dur="1" fill="hold">
                                          <p:stCondLst>
                                            <p:cond delay="499"/>
                                          </p:stCondLst>
                                        </p:cTn>
                                        <p:tgtEl>
                                          <p:spTgt spid="1082"/>
                                        </p:tgtEl>
                                        <p:attrNameLst>
                                          <p:attrName>style.visibility</p:attrName>
                                        </p:attrNameLst>
                                      </p:cBhvr>
                                      <p:to>
                                        <p:strVal val="hidden"/>
                                      </p:to>
                                    </p:set>
                                  </p:childTnLst>
                                </p:cTn>
                              </p:par>
                              <p:par>
                                <p:cTn id="421" presetID="2" presetClass="entr" presetSubtype="1" fill="hold" grpId="0" nodeType="withEffect">
                                  <p:stCondLst>
                                    <p:cond delay="0"/>
                                  </p:stCondLst>
                                  <p:childTnLst>
                                    <p:set>
                                      <p:cBhvr>
                                        <p:cTn id="422" dur="1" fill="hold">
                                          <p:stCondLst>
                                            <p:cond delay="0"/>
                                          </p:stCondLst>
                                        </p:cTn>
                                        <p:tgtEl>
                                          <p:spTgt spid="29"/>
                                        </p:tgtEl>
                                        <p:attrNameLst>
                                          <p:attrName>style.visibility</p:attrName>
                                        </p:attrNameLst>
                                      </p:cBhvr>
                                      <p:to>
                                        <p:strVal val="visible"/>
                                      </p:to>
                                    </p:set>
                                    <p:anim calcmode="lin" valueType="num">
                                      <p:cBhvr additive="base">
                                        <p:cTn id="423" dur="500" fill="hold"/>
                                        <p:tgtEl>
                                          <p:spTgt spid="29"/>
                                        </p:tgtEl>
                                        <p:attrNameLst>
                                          <p:attrName>ppt_x</p:attrName>
                                        </p:attrNameLst>
                                      </p:cBhvr>
                                      <p:tavLst>
                                        <p:tav tm="0">
                                          <p:val>
                                            <p:strVal val="#ppt_x"/>
                                          </p:val>
                                        </p:tav>
                                        <p:tav tm="100000">
                                          <p:val>
                                            <p:strVal val="#ppt_x"/>
                                          </p:val>
                                        </p:tav>
                                      </p:tavLst>
                                    </p:anim>
                                    <p:anim calcmode="lin" valueType="num">
                                      <p:cBhvr additive="base">
                                        <p:cTn id="424" dur="500" fill="hold"/>
                                        <p:tgtEl>
                                          <p:spTgt spid="29"/>
                                        </p:tgtEl>
                                        <p:attrNameLst>
                                          <p:attrName>ppt_y</p:attrName>
                                        </p:attrNameLst>
                                      </p:cBhvr>
                                      <p:tavLst>
                                        <p:tav tm="0">
                                          <p:val>
                                            <p:strVal val="0-#ppt_h/2"/>
                                          </p:val>
                                        </p:tav>
                                        <p:tav tm="100000">
                                          <p:val>
                                            <p:strVal val="#ppt_y"/>
                                          </p:val>
                                        </p:tav>
                                      </p:tavLst>
                                    </p:anim>
                                  </p:childTnLst>
                                </p:cTn>
                              </p:par>
                              <p:par>
                                <p:cTn id="425" presetID="2" presetClass="entr" presetSubtype="1" fill="hold" grpId="0" nodeType="withEffect">
                                  <p:stCondLst>
                                    <p:cond delay="0"/>
                                  </p:stCondLst>
                                  <p:childTnLst>
                                    <p:set>
                                      <p:cBhvr>
                                        <p:cTn id="426" dur="1" fill="hold">
                                          <p:stCondLst>
                                            <p:cond delay="0"/>
                                          </p:stCondLst>
                                        </p:cTn>
                                        <p:tgtEl>
                                          <p:spTgt spid="30"/>
                                        </p:tgtEl>
                                        <p:attrNameLst>
                                          <p:attrName>style.visibility</p:attrName>
                                        </p:attrNameLst>
                                      </p:cBhvr>
                                      <p:to>
                                        <p:strVal val="visible"/>
                                      </p:to>
                                    </p:set>
                                    <p:anim calcmode="lin" valueType="num">
                                      <p:cBhvr additive="base">
                                        <p:cTn id="427" dur="650" fill="hold"/>
                                        <p:tgtEl>
                                          <p:spTgt spid="30"/>
                                        </p:tgtEl>
                                        <p:attrNameLst>
                                          <p:attrName>ppt_x</p:attrName>
                                        </p:attrNameLst>
                                      </p:cBhvr>
                                      <p:tavLst>
                                        <p:tav tm="0">
                                          <p:val>
                                            <p:strVal val="#ppt_x"/>
                                          </p:val>
                                        </p:tav>
                                        <p:tav tm="100000">
                                          <p:val>
                                            <p:strVal val="#ppt_x"/>
                                          </p:val>
                                        </p:tav>
                                      </p:tavLst>
                                    </p:anim>
                                    <p:anim calcmode="lin" valueType="num">
                                      <p:cBhvr additive="base">
                                        <p:cTn id="428" dur="650" fill="hold"/>
                                        <p:tgtEl>
                                          <p:spTgt spid="30"/>
                                        </p:tgtEl>
                                        <p:attrNameLst>
                                          <p:attrName>ppt_y</p:attrName>
                                        </p:attrNameLst>
                                      </p:cBhvr>
                                      <p:tavLst>
                                        <p:tav tm="0">
                                          <p:val>
                                            <p:strVal val="0-#ppt_h/2"/>
                                          </p:val>
                                        </p:tav>
                                        <p:tav tm="100000">
                                          <p:val>
                                            <p:strVal val="#ppt_y"/>
                                          </p:val>
                                        </p:tav>
                                      </p:tavLst>
                                    </p:anim>
                                  </p:childTnLst>
                                </p:cTn>
                              </p:par>
                              <p:par>
                                <p:cTn id="429" presetID="2" presetClass="entr" presetSubtype="2" fill="hold" nodeType="withEffect">
                                  <p:stCondLst>
                                    <p:cond delay="0"/>
                                  </p:stCondLst>
                                  <p:childTnLst>
                                    <p:set>
                                      <p:cBhvr>
                                        <p:cTn id="430" dur="1" fill="hold">
                                          <p:stCondLst>
                                            <p:cond delay="0"/>
                                          </p:stCondLst>
                                        </p:cTn>
                                        <p:tgtEl>
                                          <p:spTgt spid="1087"/>
                                        </p:tgtEl>
                                        <p:attrNameLst>
                                          <p:attrName>style.visibility</p:attrName>
                                        </p:attrNameLst>
                                      </p:cBhvr>
                                      <p:to>
                                        <p:strVal val="visible"/>
                                      </p:to>
                                    </p:set>
                                    <p:anim calcmode="lin" valueType="num">
                                      <p:cBhvr additive="base">
                                        <p:cTn id="431" dur="500" fill="hold"/>
                                        <p:tgtEl>
                                          <p:spTgt spid="1087"/>
                                        </p:tgtEl>
                                        <p:attrNameLst>
                                          <p:attrName>ppt_x</p:attrName>
                                        </p:attrNameLst>
                                      </p:cBhvr>
                                      <p:tavLst>
                                        <p:tav tm="0">
                                          <p:val>
                                            <p:strVal val="1+#ppt_w/2"/>
                                          </p:val>
                                        </p:tav>
                                        <p:tav tm="100000">
                                          <p:val>
                                            <p:strVal val="#ppt_x"/>
                                          </p:val>
                                        </p:tav>
                                      </p:tavLst>
                                    </p:anim>
                                    <p:anim calcmode="lin" valueType="num">
                                      <p:cBhvr additive="base">
                                        <p:cTn id="432" dur="500" fill="hold"/>
                                        <p:tgtEl>
                                          <p:spTgt spid="1087"/>
                                        </p:tgtEl>
                                        <p:attrNameLst>
                                          <p:attrName>ppt_y</p:attrName>
                                        </p:attrNameLst>
                                      </p:cBhvr>
                                      <p:tavLst>
                                        <p:tav tm="0">
                                          <p:val>
                                            <p:strVal val="#ppt_y"/>
                                          </p:val>
                                        </p:tav>
                                        <p:tav tm="100000">
                                          <p:val>
                                            <p:strVal val="#ppt_y"/>
                                          </p:val>
                                        </p:tav>
                                      </p:tavLst>
                                    </p:anim>
                                  </p:childTnLst>
                                </p:cTn>
                              </p:par>
                              <p:par>
                                <p:cTn id="433" presetID="2" presetClass="entr" presetSubtype="2" fill="hold" nodeType="withEffect">
                                  <p:stCondLst>
                                    <p:cond delay="0"/>
                                  </p:stCondLst>
                                  <p:childTnLst>
                                    <p:set>
                                      <p:cBhvr>
                                        <p:cTn id="434" dur="1" fill="hold">
                                          <p:stCondLst>
                                            <p:cond delay="0"/>
                                          </p:stCondLst>
                                        </p:cTn>
                                        <p:tgtEl>
                                          <p:spTgt spid="1085"/>
                                        </p:tgtEl>
                                        <p:attrNameLst>
                                          <p:attrName>style.visibility</p:attrName>
                                        </p:attrNameLst>
                                      </p:cBhvr>
                                      <p:to>
                                        <p:strVal val="visible"/>
                                      </p:to>
                                    </p:set>
                                    <p:anim calcmode="lin" valueType="num">
                                      <p:cBhvr additive="base">
                                        <p:cTn id="435" dur="500" fill="hold"/>
                                        <p:tgtEl>
                                          <p:spTgt spid="1085"/>
                                        </p:tgtEl>
                                        <p:attrNameLst>
                                          <p:attrName>ppt_x</p:attrName>
                                        </p:attrNameLst>
                                      </p:cBhvr>
                                      <p:tavLst>
                                        <p:tav tm="0">
                                          <p:val>
                                            <p:strVal val="1+#ppt_w/2"/>
                                          </p:val>
                                        </p:tav>
                                        <p:tav tm="100000">
                                          <p:val>
                                            <p:strVal val="#ppt_x"/>
                                          </p:val>
                                        </p:tav>
                                      </p:tavLst>
                                    </p:anim>
                                    <p:anim calcmode="lin" valueType="num">
                                      <p:cBhvr additive="base">
                                        <p:cTn id="436" dur="500" fill="hold"/>
                                        <p:tgtEl>
                                          <p:spTgt spid="1085"/>
                                        </p:tgtEl>
                                        <p:attrNameLst>
                                          <p:attrName>ppt_y</p:attrName>
                                        </p:attrNameLst>
                                      </p:cBhvr>
                                      <p:tavLst>
                                        <p:tav tm="0">
                                          <p:val>
                                            <p:strVal val="#ppt_y"/>
                                          </p:val>
                                        </p:tav>
                                        <p:tav tm="100000">
                                          <p:val>
                                            <p:strVal val="#ppt_y"/>
                                          </p:val>
                                        </p:tav>
                                      </p:tavLst>
                                    </p:anim>
                                  </p:childTnLst>
                                </p:cTn>
                              </p:par>
                              <p:par>
                                <p:cTn id="437" presetID="2" presetClass="entr" presetSubtype="2" fill="hold" nodeType="withEffect">
                                  <p:stCondLst>
                                    <p:cond delay="0"/>
                                  </p:stCondLst>
                                  <p:childTnLst>
                                    <p:set>
                                      <p:cBhvr>
                                        <p:cTn id="438" dur="1" fill="hold">
                                          <p:stCondLst>
                                            <p:cond delay="0"/>
                                          </p:stCondLst>
                                        </p:cTn>
                                        <p:tgtEl>
                                          <p:spTgt spid="1086"/>
                                        </p:tgtEl>
                                        <p:attrNameLst>
                                          <p:attrName>style.visibility</p:attrName>
                                        </p:attrNameLst>
                                      </p:cBhvr>
                                      <p:to>
                                        <p:strVal val="visible"/>
                                      </p:to>
                                    </p:set>
                                    <p:anim calcmode="lin" valueType="num">
                                      <p:cBhvr additive="base">
                                        <p:cTn id="439" dur="500" fill="hold"/>
                                        <p:tgtEl>
                                          <p:spTgt spid="1086"/>
                                        </p:tgtEl>
                                        <p:attrNameLst>
                                          <p:attrName>ppt_x</p:attrName>
                                        </p:attrNameLst>
                                      </p:cBhvr>
                                      <p:tavLst>
                                        <p:tav tm="0">
                                          <p:val>
                                            <p:strVal val="1+#ppt_w/2"/>
                                          </p:val>
                                        </p:tav>
                                        <p:tav tm="100000">
                                          <p:val>
                                            <p:strVal val="#ppt_x"/>
                                          </p:val>
                                        </p:tav>
                                      </p:tavLst>
                                    </p:anim>
                                    <p:anim calcmode="lin" valueType="num">
                                      <p:cBhvr additive="base">
                                        <p:cTn id="440" dur="500" fill="hold"/>
                                        <p:tgtEl>
                                          <p:spTgt spid="1086"/>
                                        </p:tgtEl>
                                        <p:attrNameLst>
                                          <p:attrName>ppt_y</p:attrName>
                                        </p:attrNameLst>
                                      </p:cBhvr>
                                      <p:tavLst>
                                        <p:tav tm="0">
                                          <p:val>
                                            <p:strVal val="#ppt_y"/>
                                          </p:val>
                                        </p:tav>
                                        <p:tav tm="100000">
                                          <p:val>
                                            <p:strVal val="#ppt_y"/>
                                          </p:val>
                                        </p:tav>
                                      </p:tavLst>
                                    </p:anim>
                                  </p:childTnLst>
                                </p:cTn>
                              </p:par>
                            </p:childTnLst>
                          </p:cTn>
                        </p:par>
                      </p:childTnLst>
                    </p:cTn>
                  </p:par>
                  <p:par>
                    <p:cTn id="441" fill="hold">
                      <p:stCondLst>
                        <p:cond delay="indefinite"/>
                      </p:stCondLst>
                      <p:childTnLst>
                        <p:par>
                          <p:cTn id="442" fill="hold">
                            <p:stCondLst>
                              <p:cond delay="0"/>
                            </p:stCondLst>
                            <p:childTnLst>
                              <p:par>
                                <p:cTn id="443" presetID="2" presetClass="exit" presetSubtype="4" fill="hold" grpId="1" nodeType="clickEffect">
                                  <p:stCondLst>
                                    <p:cond delay="0"/>
                                  </p:stCondLst>
                                  <p:childTnLst>
                                    <p:anim calcmode="lin" valueType="num">
                                      <p:cBhvr additive="base">
                                        <p:cTn id="444" dur="500"/>
                                        <p:tgtEl>
                                          <p:spTgt spid="29"/>
                                        </p:tgtEl>
                                        <p:attrNameLst>
                                          <p:attrName>ppt_x</p:attrName>
                                        </p:attrNameLst>
                                      </p:cBhvr>
                                      <p:tavLst>
                                        <p:tav tm="0">
                                          <p:val>
                                            <p:strVal val="ppt_x"/>
                                          </p:val>
                                        </p:tav>
                                        <p:tav tm="100000">
                                          <p:val>
                                            <p:strVal val="ppt_x"/>
                                          </p:val>
                                        </p:tav>
                                      </p:tavLst>
                                    </p:anim>
                                    <p:anim calcmode="lin" valueType="num">
                                      <p:cBhvr additive="base">
                                        <p:cTn id="445" dur="500"/>
                                        <p:tgtEl>
                                          <p:spTgt spid="29"/>
                                        </p:tgtEl>
                                        <p:attrNameLst>
                                          <p:attrName>ppt_y</p:attrName>
                                        </p:attrNameLst>
                                      </p:cBhvr>
                                      <p:tavLst>
                                        <p:tav tm="0">
                                          <p:val>
                                            <p:strVal val="ppt_y"/>
                                          </p:val>
                                        </p:tav>
                                        <p:tav tm="100000">
                                          <p:val>
                                            <p:strVal val="1+ppt_h/2"/>
                                          </p:val>
                                        </p:tav>
                                      </p:tavLst>
                                    </p:anim>
                                    <p:set>
                                      <p:cBhvr>
                                        <p:cTn id="446" dur="1" fill="hold">
                                          <p:stCondLst>
                                            <p:cond delay="499"/>
                                          </p:stCondLst>
                                        </p:cTn>
                                        <p:tgtEl>
                                          <p:spTgt spid="29"/>
                                        </p:tgtEl>
                                        <p:attrNameLst>
                                          <p:attrName>style.visibility</p:attrName>
                                        </p:attrNameLst>
                                      </p:cBhvr>
                                      <p:to>
                                        <p:strVal val="hidden"/>
                                      </p:to>
                                    </p:set>
                                  </p:childTnLst>
                                </p:cTn>
                              </p:par>
                              <p:par>
                                <p:cTn id="447" presetID="2" presetClass="exit" presetSubtype="4" fill="hold" grpId="1" nodeType="withEffect">
                                  <p:stCondLst>
                                    <p:cond delay="0"/>
                                  </p:stCondLst>
                                  <p:childTnLst>
                                    <p:anim calcmode="lin" valueType="num">
                                      <p:cBhvr additive="base">
                                        <p:cTn id="448" dur="500"/>
                                        <p:tgtEl>
                                          <p:spTgt spid="30"/>
                                        </p:tgtEl>
                                        <p:attrNameLst>
                                          <p:attrName>ppt_x</p:attrName>
                                        </p:attrNameLst>
                                      </p:cBhvr>
                                      <p:tavLst>
                                        <p:tav tm="0">
                                          <p:val>
                                            <p:strVal val="ppt_x"/>
                                          </p:val>
                                        </p:tav>
                                        <p:tav tm="100000">
                                          <p:val>
                                            <p:strVal val="ppt_x"/>
                                          </p:val>
                                        </p:tav>
                                      </p:tavLst>
                                    </p:anim>
                                    <p:anim calcmode="lin" valueType="num">
                                      <p:cBhvr additive="base">
                                        <p:cTn id="449" dur="500"/>
                                        <p:tgtEl>
                                          <p:spTgt spid="30"/>
                                        </p:tgtEl>
                                        <p:attrNameLst>
                                          <p:attrName>ppt_y</p:attrName>
                                        </p:attrNameLst>
                                      </p:cBhvr>
                                      <p:tavLst>
                                        <p:tav tm="0">
                                          <p:val>
                                            <p:strVal val="ppt_y"/>
                                          </p:val>
                                        </p:tav>
                                        <p:tav tm="100000">
                                          <p:val>
                                            <p:strVal val="1+ppt_h/2"/>
                                          </p:val>
                                        </p:tav>
                                      </p:tavLst>
                                    </p:anim>
                                    <p:set>
                                      <p:cBhvr>
                                        <p:cTn id="450" dur="1" fill="hold">
                                          <p:stCondLst>
                                            <p:cond delay="499"/>
                                          </p:stCondLst>
                                        </p:cTn>
                                        <p:tgtEl>
                                          <p:spTgt spid="30"/>
                                        </p:tgtEl>
                                        <p:attrNameLst>
                                          <p:attrName>style.visibility</p:attrName>
                                        </p:attrNameLst>
                                      </p:cBhvr>
                                      <p:to>
                                        <p:strVal val="hidden"/>
                                      </p:to>
                                    </p:set>
                                  </p:childTnLst>
                                </p:cTn>
                              </p:par>
                              <p:par>
                                <p:cTn id="451" presetID="2" presetClass="exit" presetSubtype="8" fill="hold" nodeType="withEffect">
                                  <p:stCondLst>
                                    <p:cond delay="0"/>
                                  </p:stCondLst>
                                  <p:childTnLst>
                                    <p:anim calcmode="lin" valueType="num">
                                      <p:cBhvr additive="base">
                                        <p:cTn id="452" dur="500"/>
                                        <p:tgtEl>
                                          <p:spTgt spid="1087"/>
                                        </p:tgtEl>
                                        <p:attrNameLst>
                                          <p:attrName>ppt_x</p:attrName>
                                        </p:attrNameLst>
                                      </p:cBhvr>
                                      <p:tavLst>
                                        <p:tav tm="0">
                                          <p:val>
                                            <p:strVal val="ppt_x"/>
                                          </p:val>
                                        </p:tav>
                                        <p:tav tm="100000">
                                          <p:val>
                                            <p:strVal val="0-ppt_w/2"/>
                                          </p:val>
                                        </p:tav>
                                      </p:tavLst>
                                    </p:anim>
                                    <p:anim calcmode="lin" valueType="num">
                                      <p:cBhvr additive="base">
                                        <p:cTn id="453" dur="500"/>
                                        <p:tgtEl>
                                          <p:spTgt spid="1087"/>
                                        </p:tgtEl>
                                        <p:attrNameLst>
                                          <p:attrName>ppt_y</p:attrName>
                                        </p:attrNameLst>
                                      </p:cBhvr>
                                      <p:tavLst>
                                        <p:tav tm="0">
                                          <p:val>
                                            <p:strVal val="ppt_y"/>
                                          </p:val>
                                        </p:tav>
                                        <p:tav tm="100000">
                                          <p:val>
                                            <p:strVal val="ppt_y"/>
                                          </p:val>
                                        </p:tav>
                                      </p:tavLst>
                                    </p:anim>
                                    <p:set>
                                      <p:cBhvr>
                                        <p:cTn id="454" dur="1" fill="hold">
                                          <p:stCondLst>
                                            <p:cond delay="499"/>
                                          </p:stCondLst>
                                        </p:cTn>
                                        <p:tgtEl>
                                          <p:spTgt spid="1087"/>
                                        </p:tgtEl>
                                        <p:attrNameLst>
                                          <p:attrName>style.visibility</p:attrName>
                                        </p:attrNameLst>
                                      </p:cBhvr>
                                      <p:to>
                                        <p:strVal val="hidden"/>
                                      </p:to>
                                    </p:set>
                                  </p:childTnLst>
                                </p:cTn>
                              </p:par>
                              <p:par>
                                <p:cTn id="455" presetID="2" presetClass="exit" presetSubtype="8" fill="hold" nodeType="withEffect">
                                  <p:stCondLst>
                                    <p:cond delay="0"/>
                                  </p:stCondLst>
                                  <p:childTnLst>
                                    <p:anim calcmode="lin" valueType="num">
                                      <p:cBhvr additive="base">
                                        <p:cTn id="456" dur="500"/>
                                        <p:tgtEl>
                                          <p:spTgt spid="1085"/>
                                        </p:tgtEl>
                                        <p:attrNameLst>
                                          <p:attrName>ppt_x</p:attrName>
                                        </p:attrNameLst>
                                      </p:cBhvr>
                                      <p:tavLst>
                                        <p:tav tm="0">
                                          <p:val>
                                            <p:strVal val="ppt_x"/>
                                          </p:val>
                                        </p:tav>
                                        <p:tav tm="100000">
                                          <p:val>
                                            <p:strVal val="0-ppt_w/2"/>
                                          </p:val>
                                        </p:tav>
                                      </p:tavLst>
                                    </p:anim>
                                    <p:anim calcmode="lin" valueType="num">
                                      <p:cBhvr additive="base">
                                        <p:cTn id="457" dur="500"/>
                                        <p:tgtEl>
                                          <p:spTgt spid="1085"/>
                                        </p:tgtEl>
                                        <p:attrNameLst>
                                          <p:attrName>ppt_y</p:attrName>
                                        </p:attrNameLst>
                                      </p:cBhvr>
                                      <p:tavLst>
                                        <p:tav tm="0">
                                          <p:val>
                                            <p:strVal val="ppt_y"/>
                                          </p:val>
                                        </p:tav>
                                        <p:tav tm="100000">
                                          <p:val>
                                            <p:strVal val="ppt_y"/>
                                          </p:val>
                                        </p:tav>
                                      </p:tavLst>
                                    </p:anim>
                                    <p:set>
                                      <p:cBhvr>
                                        <p:cTn id="458" dur="1" fill="hold">
                                          <p:stCondLst>
                                            <p:cond delay="499"/>
                                          </p:stCondLst>
                                        </p:cTn>
                                        <p:tgtEl>
                                          <p:spTgt spid="1085"/>
                                        </p:tgtEl>
                                        <p:attrNameLst>
                                          <p:attrName>style.visibility</p:attrName>
                                        </p:attrNameLst>
                                      </p:cBhvr>
                                      <p:to>
                                        <p:strVal val="hidden"/>
                                      </p:to>
                                    </p:set>
                                  </p:childTnLst>
                                </p:cTn>
                              </p:par>
                              <p:par>
                                <p:cTn id="459" presetID="2" presetClass="exit" presetSubtype="8" fill="hold" nodeType="withEffect">
                                  <p:stCondLst>
                                    <p:cond delay="0"/>
                                  </p:stCondLst>
                                  <p:childTnLst>
                                    <p:anim calcmode="lin" valueType="num">
                                      <p:cBhvr additive="base">
                                        <p:cTn id="460" dur="500"/>
                                        <p:tgtEl>
                                          <p:spTgt spid="1086"/>
                                        </p:tgtEl>
                                        <p:attrNameLst>
                                          <p:attrName>ppt_x</p:attrName>
                                        </p:attrNameLst>
                                      </p:cBhvr>
                                      <p:tavLst>
                                        <p:tav tm="0">
                                          <p:val>
                                            <p:strVal val="ppt_x"/>
                                          </p:val>
                                        </p:tav>
                                        <p:tav tm="100000">
                                          <p:val>
                                            <p:strVal val="0-ppt_w/2"/>
                                          </p:val>
                                        </p:tav>
                                      </p:tavLst>
                                    </p:anim>
                                    <p:anim calcmode="lin" valueType="num">
                                      <p:cBhvr additive="base">
                                        <p:cTn id="461" dur="500"/>
                                        <p:tgtEl>
                                          <p:spTgt spid="1086"/>
                                        </p:tgtEl>
                                        <p:attrNameLst>
                                          <p:attrName>ppt_y</p:attrName>
                                        </p:attrNameLst>
                                      </p:cBhvr>
                                      <p:tavLst>
                                        <p:tav tm="0">
                                          <p:val>
                                            <p:strVal val="ppt_y"/>
                                          </p:val>
                                        </p:tav>
                                        <p:tav tm="100000">
                                          <p:val>
                                            <p:strVal val="ppt_y"/>
                                          </p:val>
                                        </p:tav>
                                      </p:tavLst>
                                    </p:anim>
                                    <p:set>
                                      <p:cBhvr>
                                        <p:cTn id="462" dur="1" fill="hold">
                                          <p:stCondLst>
                                            <p:cond delay="499"/>
                                          </p:stCondLst>
                                        </p:cTn>
                                        <p:tgtEl>
                                          <p:spTgt spid="1086"/>
                                        </p:tgtEl>
                                        <p:attrNameLst>
                                          <p:attrName>style.visibility</p:attrName>
                                        </p:attrNameLst>
                                      </p:cBhvr>
                                      <p:to>
                                        <p:strVal val="hidden"/>
                                      </p:to>
                                    </p:set>
                                  </p:childTnLst>
                                </p:cTn>
                              </p:par>
                              <p:par>
                                <p:cTn id="463" presetID="2" presetClass="entr" presetSubtype="1" fill="hold" grpId="0" nodeType="withEffect">
                                  <p:stCondLst>
                                    <p:cond delay="0"/>
                                  </p:stCondLst>
                                  <p:childTnLst>
                                    <p:set>
                                      <p:cBhvr>
                                        <p:cTn id="464" dur="1" fill="hold">
                                          <p:stCondLst>
                                            <p:cond delay="0"/>
                                          </p:stCondLst>
                                        </p:cTn>
                                        <p:tgtEl>
                                          <p:spTgt spid="31"/>
                                        </p:tgtEl>
                                        <p:attrNameLst>
                                          <p:attrName>style.visibility</p:attrName>
                                        </p:attrNameLst>
                                      </p:cBhvr>
                                      <p:to>
                                        <p:strVal val="visible"/>
                                      </p:to>
                                    </p:set>
                                    <p:anim calcmode="lin" valueType="num">
                                      <p:cBhvr additive="base">
                                        <p:cTn id="465" dur="500" fill="hold"/>
                                        <p:tgtEl>
                                          <p:spTgt spid="31"/>
                                        </p:tgtEl>
                                        <p:attrNameLst>
                                          <p:attrName>ppt_x</p:attrName>
                                        </p:attrNameLst>
                                      </p:cBhvr>
                                      <p:tavLst>
                                        <p:tav tm="0">
                                          <p:val>
                                            <p:strVal val="#ppt_x"/>
                                          </p:val>
                                        </p:tav>
                                        <p:tav tm="100000">
                                          <p:val>
                                            <p:strVal val="#ppt_x"/>
                                          </p:val>
                                        </p:tav>
                                      </p:tavLst>
                                    </p:anim>
                                    <p:anim calcmode="lin" valueType="num">
                                      <p:cBhvr additive="base">
                                        <p:cTn id="466" dur="500" fill="hold"/>
                                        <p:tgtEl>
                                          <p:spTgt spid="31"/>
                                        </p:tgtEl>
                                        <p:attrNameLst>
                                          <p:attrName>ppt_y</p:attrName>
                                        </p:attrNameLst>
                                      </p:cBhvr>
                                      <p:tavLst>
                                        <p:tav tm="0">
                                          <p:val>
                                            <p:strVal val="0-#ppt_h/2"/>
                                          </p:val>
                                        </p:tav>
                                        <p:tav tm="100000">
                                          <p:val>
                                            <p:strVal val="#ppt_y"/>
                                          </p:val>
                                        </p:tav>
                                      </p:tavLst>
                                    </p:anim>
                                  </p:childTnLst>
                                </p:cTn>
                              </p:par>
                              <p:par>
                                <p:cTn id="467" presetID="2" presetClass="entr" presetSubtype="1" fill="hold" grpId="0" nodeType="withEffect">
                                  <p:stCondLst>
                                    <p:cond delay="0"/>
                                  </p:stCondLst>
                                  <p:childTnLst>
                                    <p:set>
                                      <p:cBhvr>
                                        <p:cTn id="468" dur="1" fill="hold">
                                          <p:stCondLst>
                                            <p:cond delay="0"/>
                                          </p:stCondLst>
                                        </p:cTn>
                                        <p:tgtEl>
                                          <p:spTgt spid="8192"/>
                                        </p:tgtEl>
                                        <p:attrNameLst>
                                          <p:attrName>style.visibility</p:attrName>
                                        </p:attrNameLst>
                                      </p:cBhvr>
                                      <p:to>
                                        <p:strVal val="visible"/>
                                      </p:to>
                                    </p:set>
                                    <p:anim calcmode="lin" valueType="num">
                                      <p:cBhvr additive="base">
                                        <p:cTn id="469" dur="500" fill="hold"/>
                                        <p:tgtEl>
                                          <p:spTgt spid="8192"/>
                                        </p:tgtEl>
                                        <p:attrNameLst>
                                          <p:attrName>ppt_x</p:attrName>
                                        </p:attrNameLst>
                                      </p:cBhvr>
                                      <p:tavLst>
                                        <p:tav tm="0">
                                          <p:val>
                                            <p:strVal val="#ppt_x"/>
                                          </p:val>
                                        </p:tav>
                                        <p:tav tm="100000">
                                          <p:val>
                                            <p:strVal val="#ppt_x"/>
                                          </p:val>
                                        </p:tav>
                                      </p:tavLst>
                                    </p:anim>
                                    <p:anim calcmode="lin" valueType="num">
                                      <p:cBhvr additive="base">
                                        <p:cTn id="470" dur="500" fill="hold"/>
                                        <p:tgtEl>
                                          <p:spTgt spid="8192"/>
                                        </p:tgtEl>
                                        <p:attrNameLst>
                                          <p:attrName>ppt_y</p:attrName>
                                        </p:attrNameLst>
                                      </p:cBhvr>
                                      <p:tavLst>
                                        <p:tav tm="0">
                                          <p:val>
                                            <p:strVal val="0-#ppt_h/2"/>
                                          </p:val>
                                        </p:tav>
                                        <p:tav tm="100000">
                                          <p:val>
                                            <p:strVal val="#ppt_y"/>
                                          </p:val>
                                        </p:tav>
                                      </p:tavLst>
                                    </p:anim>
                                  </p:childTnLst>
                                </p:cTn>
                              </p:par>
                            </p:childTnLst>
                          </p:cTn>
                        </p:par>
                      </p:childTnLst>
                    </p:cTn>
                  </p:par>
                  <p:par>
                    <p:cTn id="471" fill="hold">
                      <p:stCondLst>
                        <p:cond delay="indefinite"/>
                      </p:stCondLst>
                      <p:childTnLst>
                        <p:par>
                          <p:cTn id="472" fill="hold">
                            <p:stCondLst>
                              <p:cond delay="0"/>
                            </p:stCondLst>
                            <p:childTnLst>
                              <p:par>
                                <p:cTn id="473" presetID="2" presetClass="exit" presetSubtype="4" fill="hold" grpId="1" nodeType="clickEffect">
                                  <p:stCondLst>
                                    <p:cond delay="0"/>
                                  </p:stCondLst>
                                  <p:childTnLst>
                                    <p:anim calcmode="lin" valueType="num">
                                      <p:cBhvr additive="base">
                                        <p:cTn id="474" dur="500"/>
                                        <p:tgtEl>
                                          <p:spTgt spid="31"/>
                                        </p:tgtEl>
                                        <p:attrNameLst>
                                          <p:attrName>ppt_x</p:attrName>
                                        </p:attrNameLst>
                                      </p:cBhvr>
                                      <p:tavLst>
                                        <p:tav tm="0">
                                          <p:val>
                                            <p:strVal val="ppt_x"/>
                                          </p:val>
                                        </p:tav>
                                        <p:tav tm="100000">
                                          <p:val>
                                            <p:strVal val="ppt_x"/>
                                          </p:val>
                                        </p:tav>
                                      </p:tavLst>
                                    </p:anim>
                                    <p:anim calcmode="lin" valueType="num">
                                      <p:cBhvr additive="base">
                                        <p:cTn id="475" dur="500"/>
                                        <p:tgtEl>
                                          <p:spTgt spid="31"/>
                                        </p:tgtEl>
                                        <p:attrNameLst>
                                          <p:attrName>ppt_y</p:attrName>
                                        </p:attrNameLst>
                                      </p:cBhvr>
                                      <p:tavLst>
                                        <p:tav tm="0">
                                          <p:val>
                                            <p:strVal val="ppt_y"/>
                                          </p:val>
                                        </p:tav>
                                        <p:tav tm="100000">
                                          <p:val>
                                            <p:strVal val="1+ppt_h/2"/>
                                          </p:val>
                                        </p:tav>
                                      </p:tavLst>
                                    </p:anim>
                                    <p:set>
                                      <p:cBhvr>
                                        <p:cTn id="476" dur="1" fill="hold">
                                          <p:stCondLst>
                                            <p:cond delay="499"/>
                                          </p:stCondLst>
                                        </p:cTn>
                                        <p:tgtEl>
                                          <p:spTgt spid="31"/>
                                        </p:tgtEl>
                                        <p:attrNameLst>
                                          <p:attrName>style.visibility</p:attrName>
                                        </p:attrNameLst>
                                      </p:cBhvr>
                                      <p:to>
                                        <p:strVal val="hidden"/>
                                      </p:to>
                                    </p:set>
                                  </p:childTnLst>
                                </p:cTn>
                              </p:par>
                              <p:par>
                                <p:cTn id="477" presetID="2" presetClass="exit" presetSubtype="4" fill="hold" grpId="1" nodeType="withEffect">
                                  <p:stCondLst>
                                    <p:cond delay="0"/>
                                  </p:stCondLst>
                                  <p:childTnLst>
                                    <p:anim calcmode="lin" valueType="num">
                                      <p:cBhvr additive="base">
                                        <p:cTn id="478" dur="500"/>
                                        <p:tgtEl>
                                          <p:spTgt spid="8192"/>
                                        </p:tgtEl>
                                        <p:attrNameLst>
                                          <p:attrName>ppt_x</p:attrName>
                                        </p:attrNameLst>
                                      </p:cBhvr>
                                      <p:tavLst>
                                        <p:tav tm="0">
                                          <p:val>
                                            <p:strVal val="ppt_x"/>
                                          </p:val>
                                        </p:tav>
                                        <p:tav tm="100000">
                                          <p:val>
                                            <p:strVal val="ppt_x"/>
                                          </p:val>
                                        </p:tav>
                                      </p:tavLst>
                                    </p:anim>
                                    <p:anim calcmode="lin" valueType="num">
                                      <p:cBhvr additive="base">
                                        <p:cTn id="479" dur="500"/>
                                        <p:tgtEl>
                                          <p:spTgt spid="8192"/>
                                        </p:tgtEl>
                                        <p:attrNameLst>
                                          <p:attrName>ppt_y</p:attrName>
                                        </p:attrNameLst>
                                      </p:cBhvr>
                                      <p:tavLst>
                                        <p:tav tm="0">
                                          <p:val>
                                            <p:strVal val="ppt_y"/>
                                          </p:val>
                                        </p:tav>
                                        <p:tav tm="100000">
                                          <p:val>
                                            <p:strVal val="1+ppt_h/2"/>
                                          </p:val>
                                        </p:tav>
                                      </p:tavLst>
                                    </p:anim>
                                    <p:set>
                                      <p:cBhvr>
                                        <p:cTn id="480" dur="1" fill="hold">
                                          <p:stCondLst>
                                            <p:cond delay="499"/>
                                          </p:stCondLst>
                                        </p:cTn>
                                        <p:tgtEl>
                                          <p:spTgt spid="8192"/>
                                        </p:tgtEl>
                                        <p:attrNameLst>
                                          <p:attrName>style.visibility</p:attrName>
                                        </p:attrNameLst>
                                      </p:cBhvr>
                                      <p:to>
                                        <p:strVal val="hidden"/>
                                      </p:to>
                                    </p:set>
                                  </p:childTnLst>
                                </p:cTn>
                              </p:par>
                              <p:par>
                                <p:cTn id="481" presetID="2" presetClass="entr" presetSubtype="1" fill="hold" nodeType="withEffect">
                                  <p:stCondLst>
                                    <p:cond delay="0"/>
                                  </p:stCondLst>
                                  <p:childTnLst>
                                    <p:set>
                                      <p:cBhvr>
                                        <p:cTn id="482" dur="1" fill="hold">
                                          <p:stCondLst>
                                            <p:cond delay="0"/>
                                          </p:stCondLst>
                                        </p:cTn>
                                        <p:tgtEl>
                                          <p:spTgt spid="1027"/>
                                        </p:tgtEl>
                                        <p:attrNameLst>
                                          <p:attrName>style.visibility</p:attrName>
                                        </p:attrNameLst>
                                      </p:cBhvr>
                                      <p:to>
                                        <p:strVal val="visible"/>
                                      </p:to>
                                    </p:set>
                                    <p:anim calcmode="lin" valueType="num">
                                      <p:cBhvr additive="base">
                                        <p:cTn id="483" dur="500" fill="hold"/>
                                        <p:tgtEl>
                                          <p:spTgt spid="1027"/>
                                        </p:tgtEl>
                                        <p:attrNameLst>
                                          <p:attrName>ppt_x</p:attrName>
                                        </p:attrNameLst>
                                      </p:cBhvr>
                                      <p:tavLst>
                                        <p:tav tm="0">
                                          <p:val>
                                            <p:strVal val="#ppt_x"/>
                                          </p:val>
                                        </p:tav>
                                        <p:tav tm="100000">
                                          <p:val>
                                            <p:strVal val="#ppt_x"/>
                                          </p:val>
                                        </p:tav>
                                      </p:tavLst>
                                    </p:anim>
                                    <p:anim calcmode="lin" valueType="num">
                                      <p:cBhvr additive="base">
                                        <p:cTn id="484" dur="500" fill="hold"/>
                                        <p:tgtEl>
                                          <p:spTgt spid="102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2" grpId="0"/>
      <p:bldP spid="8192" grpId="1"/>
      <p:bldP spid="7" grpId="0"/>
      <p:bldP spid="7" grpId="1"/>
      <p:bldP spid="10" grpId="0"/>
      <p:bldP spid="10" grpId="1"/>
      <p:bldP spid="13" grpId="0"/>
      <p:bldP spid="13" grpId="1"/>
      <p:bldP spid="16" grpId="0"/>
      <p:bldP spid="16" grpId="1"/>
      <p:bldP spid="18" grpId="0"/>
      <p:bldP spid="18" grpId="1"/>
      <p:bldP spid="20" grpId="0"/>
      <p:bldP spid="20" grpId="1"/>
      <p:bldP spid="21" grpId="0"/>
      <p:bldP spid="21" grpId="1"/>
      <p:bldP spid="24" grpId="0"/>
      <p:bldP spid="24" grpId="1"/>
      <p:bldP spid="26" grpId="0"/>
      <p:bldP spid="26" grpId="1"/>
      <p:bldP spid="28" grpId="0"/>
      <p:bldP spid="28" grpId="1"/>
      <p:bldP spid="30" grpId="0"/>
      <p:bldP spid="30" grpId="1"/>
      <p:bldP spid="3" grpId="0"/>
      <p:bldP spid="3" grpId="1"/>
      <p:bldP spid="11" grpId="0"/>
      <p:bldP spid="11" grpId="1"/>
      <p:bldP spid="12" grpId="0"/>
      <p:bldP spid="12" grpId="1"/>
      <p:bldP spid="15" grpId="0"/>
      <p:bldP spid="15" grpId="1"/>
      <p:bldP spid="17" grpId="0"/>
      <p:bldP spid="17" grpId="1"/>
      <p:bldP spid="19" grpId="0"/>
      <p:bldP spid="19" grpId="1"/>
      <p:bldP spid="23" grpId="0"/>
      <p:bldP spid="23" grpId="1"/>
      <p:bldP spid="25" grpId="0"/>
      <p:bldP spid="25" grpId="1"/>
      <p:bldP spid="27" grpId="0"/>
      <p:bldP spid="27" grpId="1"/>
      <p:bldP spid="29" grpId="0"/>
      <p:bldP spid="29" grpId="1"/>
      <p:bldP spid="31" grpId="0"/>
      <p:bldP spid="31" grpId="1"/>
    </p:bldLst>
  </p:timing>
</p:sld>
</file>

<file path=ppt/tags/tag1.xml><?xml version="1.0" encoding="utf-8"?>
<p:tagLst xmlns:a="http://schemas.openxmlformats.org/drawingml/2006/main" xmlns:r="http://schemas.openxmlformats.org/officeDocument/2006/relationships" xmlns:p="http://schemas.openxmlformats.org/presentationml/2006/main">
  <p:tag name="DVSHAPEID" val="Ngxm2piJTpx4jKMiTrAFNy"/>
</p:tagLst>
</file>

<file path=ppt/tags/tag10.xml><?xml version="1.0" encoding="utf-8"?>
<p:tagLst xmlns:a="http://schemas.openxmlformats.org/drawingml/2006/main" xmlns:r="http://schemas.openxmlformats.org/officeDocument/2006/relationships" xmlns:p="http://schemas.openxmlformats.org/presentationml/2006/main">
  <p:tag name="DVSHAPEID" val="ykdn77FWdFRriCqhmNr96n"/>
</p:tagLst>
</file>

<file path=ppt/tags/tag100.xml><?xml version="1.0" encoding="utf-8"?>
<p:tagLst xmlns:a="http://schemas.openxmlformats.org/drawingml/2006/main" xmlns:r="http://schemas.openxmlformats.org/officeDocument/2006/relationships" xmlns:p="http://schemas.openxmlformats.org/presentationml/2006/main">
  <p:tag name="DVSHAPEID" val="LDHOFU5xgVSPEYPWM4IL8J"/>
</p:tagLst>
</file>

<file path=ppt/tags/tag101.xml><?xml version="1.0" encoding="utf-8"?>
<p:tagLst xmlns:a="http://schemas.openxmlformats.org/drawingml/2006/main" xmlns:r="http://schemas.openxmlformats.org/officeDocument/2006/relationships" xmlns:p="http://schemas.openxmlformats.org/presentationml/2006/main">
  <p:tag name="DVSHAPEID" val="BA5WhVFPPCchzJGB5XomFt"/>
</p:tagLst>
</file>

<file path=ppt/tags/tag102.xml><?xml version="1.0" encoding="utf-8"?>
<p:tagLst xmlns:a="http://schemas.openxmlformats.org/drawingml/2006/main" xmlns:r="http://schemas.openxmlformats.org/officeDocument/2006/relationships" xmlns:p="http://schemas.openxmlformats.org/presentationml/2006/main">
  <p:tag name="DVSHAPEID" val="tdVK7xJkDkJ227JJCaRq6g"/>
</p:tagLst>
</file>

<file path=ppt/tags/tag103.xml><?xml version="1.0" encoding="utf-8"?>
<p:tagLst xmlns:a="http://schemas.openxmlformats.org/drawingml/2006/main" xmlns:r="http://schemas.openxmlformats.org/officeDocument/2006/relationships" xmlns:p="http://schemas.openxmlformats.org/presentationml/2006/main">
  <p:tag name="DVSHAPEID" val="Dnp5gbYLnM386S0wO86uYS"/>
</p:tagLst>
</file>

<file path=ppt/tags/tag104.xml><?xml version="1.0" encoding="utf-8"?>
<p:tagLst xmlns:a="http://schemas.openxmlformats.org/drawingml/2006/main" xmlns:r="http://schemas.openxmlformats.org/officeDocument/2006/relationships" xmlns:p="http://schemas.openxmlformats.org/presentationml/2006/main">
  <p:tag name="DVSHAPEID" val="xxHzSmkdufndAyl1hymSWX"/>
</p:tagLst>
</file>

<file path=ppt/tags/tag105.xml><?xml version="1.0" encoding="utf-8"?>
<p:tagLst xmlns:a="http://schemas.openxmlformats.org/drawingml/2006/main" xmlns:r="http://schemas.openxmlformats.org/officeDocument/2006/relationships" xmlns:p="http://schemas.openxmlformats.org/presentationml/2006/main">
  <p:tag name="DVSHAPEID" val="YT0RI5mJkBhKPSoHjBr9hO"/>
</p:tagLst>
</file>

<file path=ppt/tags/tag106.xml><?xml version="1.0" encoding="utf-8"?>
<p:tagLst xmlns:a="http://schemas.openxmlformats.org/drawingml/2006/main" xmlns:r="http://schemas.openxmlformats.org/officeDocument/2006/relationships" xmlns:p="http://schemas.openxmlformats.org/presentationml/2006/main">
  <p:tag name="DVSHAPEID" val="LThsbMRx86WzyNy1DeRLUL"/>
</p:tagLst>
</file>

<file path=ppt/tags/tag107.xml><?xml version="1.0" encoding="utf-8"?>
<p:tagLst xmlns:a="http://schemas.openxmlformats.org/drawingml/2006/main" xmlns:r="http://schemas.openxmlformats.org/officeDocument/2006/relationships" xmlns:p="http://schemas.openxmlformats.org/presentationml/2006/main">
  <p:tag name="DVSHAPEID" val="VPItDAfKrMGa87zgUzSMta"/>
</p:tagLst>
</file>

<file path=ppt/tags/tag108.xml><?xml version="1.0" encoding="utf-8"?>
<p:tagLst xmlns:a="http://schemas.openxmlformats.org/drawingml/2006/main" xmlns:r="http://schemas.openxmlformats.org/officeDocument/2006/relationships" xmlns:p="http://schemas.openxmlformats.org/presentationml/2006/main">
  <p:tag name="DVSHAPEID" val="OgjA8iXchvTZXsJH8ginF9"/>
</p:tagLst>
</file>

<file path=ppt/tags/tag109.xml><?xml version="1.0" encoding="utf-8"?>
<p:tagLst xmlns:a="http://schemas.openxmlformats.org/drawingml/2006/main" xmlns:r="http://schemas.openxmlformats.org/officeDocument/2006/relationships" xmlns:p="http://schemas.openxmlformats.org/presentationml/2006/main">
  <p:tag name="DVSHAPEID" val="SnFrrnkhT8iL1s92rXMevb"/>
</p:tagLst>
</file>

<file path=ppt/tags/tag11.xml><?xml version="1.0" encoding="utf-8"?>
<p:tagLst xmlns:a="http://schemas.openxmlformats.org/drawingml/2006/main" xmlns:r="http://schemas.openxmlformats.org/officeDocument/2006/relationships" xmlns:p="http://schemas.openxmlformats.org/presentationml/2006/main">
  <p:tag name="DVSHAPEID" val="ZT7ECoAv5n7fYe0Pb2dZnL"/>
</p:tagLst>
</file>

<file path=ppt/tags/tag110.xml><?xml version="1.0" encoding="utf-8"?>
<p:tagLst xmlns:a="http://schemas.openxmlformats.org/drawingml/2006/main" xmlns:r="http://schemas.openxmlformats.org/officeDocument/2006/relationships" xmlns:p="http://schemas.openxmlformats.org/presentationml/2006/main">
  <p:tag name="DVSHAPEID" val="aWSOu1XBbB1VIkFpSMPjDa"/>
</p:tagLst>
</file>

<file path=ppt/tags/tag111.xml><?xml version="1.0" encoding="utf-8"?>
<p:tagLst xmlns:a="http://schemas.openxmlformats.org/drawingml/2006/main" xmlns:r="http://schemas.openxmlformats.org/officeDocument/2006/relationships" xmlns:p="http://schemas.openxmlformats.org/presentationml/2006/main">
  <p:tag name="DVSECTIONID" val="yEI3MQez4T0dZE3fgvaXVT"/>
</p:tagLst>
</file>

<file path=ppt/tags/tag112.xml><?xml version="1.0" encoding="utf-8"?>
<p:tagLst xmlns:a="http://schemas.openxmlformats.org/drawingml/2006/main" xmlns:r="http://schemas.openxmlformats.org/officeDocument/2006/relationships" xmlns:p="http://schemas.openxmlformats.org/presentationml/2006/main">
  <p:tag name="DVSHAPEID" val="h897wcrBt6vFnWVHQASZCK"/>
</p:tagLst>
</file>

<file path=ppt/tags/tag113.xml><?xml version="1.0" encoding="utf-8"?>
<p:tagLst xmlns:a="http://schemas.openxmlformats.org/drawingml/2006/main" xmlns:r="http://schemas.openxmlformats.org/officeDocument/2006/relationships" xmlns:p="http://schemas.openxmlformats.org/presentationml/2006/main">
  <p:tag name="DVSHAPEID" val="Hcqhy5PlAqDH5whkQ7QhEb"/>
</p:tagLst>
</file>

<file path=ppt/tags/tag114.xml><?xml version="1.0" encoding="utf-8"?>
<p:tagLst xmlns:a="http://schemas.openxmlformats.org/drawingml/2006/main" xmlns:r="http://schemas.openxmlformats.org/officeDocument/2006/relationships" xmlns:p="http://schemas.openxmlformats.org/presentationml/2006/main">
  <p:tag name="DVSHAPEID" val="gl4c7K6cmvyxqXGfElM8v4"/>
</p:tagLst>
</file>

<file path=ppt/tags/tag115.xml><?xml version="1.0" encoding="utf-8"?>
<p:tagLst xmlns:a="http://schemas.openxmlformats.org/drawingml/2006/main" xmlns:r="http://schemas.openxmlformats.org/officeDocument/2006/relationships" xmlns:p="http://schemas.openxmlformats.org/presentationml/2006/main">
  <p:tag name="DVSHAPEID" val="1FRppvJK9k6wW5clY4fn38"/>
</p:tagLst>
</file>

<file path=ppt/tags/tag116.xml><?xml version="1.0" encoding="utf-8"?>
<p:tagLst xmlns:a="http://schemas.openxmlformats.org/drawingml/2006/main" xmlns:r="http://schemas.openxmlformats.org/officeDocument/2006/relationships" xmlns:p="http://schemas.openxmlformats.org/presentationml/2006/main">
  <p:tag name="DVSHAPEID" val="9y6kEAtvvwGbjolIkAsCmd"/>
</p:tagLst>
</file>

<file path=ppt/tags/tag117.xml><?xml version="1.0" encoding="utf-8"?>
<p:tagLst xmlns:a="http://schemas.openxmlformats.org/drawingml/2006/main" xmlns:r="http://schemas.openxmlformats.org/officeDocument/2006/relationships" xmlns:p="http://schemas.openxmlformats.org/presentationml/2006/main">
  <p:tag name="DVSHAPEID" val="rU1A2imHT70Twii5R8gDPz"/>
</p:tagLst>
</file>

<file path=ppt/tags/tag118.xml><?xml version="1.0" encoding="utf-8"?>
<p:tagLst xmlns:a="http://schemas.openxmlformats.org/drawingml/2006/main" xmlns:r="http://schemas.openxmlformats.org/officeDocument/2006/relationships" xmlns:p="http://schemas.openxmlformats.org/presentationml/2006/main">
  <p:tag name="DVSHAPEID" val="PLLNZgKEUrMV7bj3ya9NDy"/>
</p:tagLst>
</file>

<file path=ppt/tags/tag119.xml><?xml version="1.0" encoding="utf-8"?>
<p:tagLst xmlns:a="http://schemas.openxmlformats.org/drawingml/2006/main" xmlns:r="http://schemas.openxmlformats.org/officeDocument/2006/relationships" xmlns:p="http://schemas.openxmlformats.org/presentationml/2006/main">
  <p:tag name="DVSECTIONID" val="7g6LmDoK4xaqXKF6lpZ0Yo"/>
</p:tagLst>
</file>

<file path=ppt/tags/tag12.xml><?xml version="1.0" encoding="utf-8"?>
<p:tagLst xmlns:a="http://schemas.openxmlformats.org/drawingml/2006/main" xmlns:r="http://schemas.openxmlformats.org/officeDocument/2006/relationships" xmlns:p="http://schemas.openxmlformats.org/presentationml/2006/main">
  <p:tag name="DVSHAPEID" val="PLHjY0cTMQWaljfsvhlIAu"/>
</p:tagLst>
</file>

<file path=ppt/tags/tag120.xml><?xml version="1.0" encoding="utf-8"?>
<p:tagLst xmlns:a="http://schemas.openxmlformats.org/drawingml/2006/main" xmlns:r="http://schemas.openxmlformats.org/officeDocument/2006/relationships" xmlns:p="http://schemas.openxmlformats.org/presentationml/2006/main">
  <p:tag name="DVSHAPEID" val="aqS3peIklIoR4gPfj5Xecz"/>
</p:tagLst>
</file>

<file path=ppt/tags/tag121.xml><?xml version="1.0" encoding="utf-8"?>
<p:tagLst xmlns:a="http://schemas.openxmlformats.org/drawingml/2006/main" xmlns:r="http://schemas.openxmlformats.org/officeDocument/2006/relationships" xmlns:p="http://schemas.openxmlformats.org/presentationml/2006/main">
  <p:tag name="DVSHAPEID" val="6Ba6MOA6u2WhAkVWRvVA53"/>
</p:tagLst>
</file>

<file path=ppt/tags/tag122.xml><?xml version="1.0" encoding="utf-8"?>
<p:tagLst xmlns:a="http://schemas.openxmlformats.org/drawingml/2006/main" xmlns:r="http://schemas.openxmlformats.org/officeDocument/2006/relationships" xmlns:p="http://schemas.openxmlformats.org/presentationml/2006/main">
  <p:tag name="DVSHAPEID" val="wg72diR3PolAkgSisUJfel"/>
</p:tagLst>
</file>

<file path=ppt/tags/tag123.xml><?xml version="1.0" encoding="utf-8"?>
<p:tagLst xmlns:a="http://schemas.openxmlformats.org/drawingml/2006/main" xmlns:r="http://schemas.openxmlformats.org/officeDocument/2006/relationships" xmlns:p="http://schemas.openxmlformats.org/presentationml/2006/main">
  <p:tag name="DVSHAPEID" val="VNFujnesjBt24UZJAheqdx"/>
</p:tagLst>
</file>

<file path=ppt/tags/tag124.xml><?xml version="1.0" encoding="utf-8"?>
<p:tagLst xmlns:a="http://schemas.openxmlformats.org/drawingml/2006/main" xmlns:r="http://schemas.openxmlformats.org/officeDocument/2006/relationships" xmlns:p="http://schemas.openxmlformats.org/presentationml/2006/main">
  <p:tag name="DVSHAPEID" val="VZ0F3z31RQPbkjnJZuOn5J"/>
</p:tagLst>
</file>

<file path=ppt/tags/tag125.xml><?xml version="1.0" encoding="utf-8"?>
<p:tagLst xmlns:a="http://schemas.openxmlformats.org/drawingml/2006/main" xmlns:r="http://schemas.openxmlformats.org/officeDocument/2006/relationships" xmlns:p="http://schemas.openxmlformats.org/presentationml/2006/main">
  <p:tag name="DVSECTIONID" val="a8rPRo97Cz9FxrX1tBbjPt"/>
</p:tagLst>
</file>

<file path=ppt/tags/tag126.xml><?xml version="1.0" encoding="utf-8"?>
<p:tagLst xmlns:a="http://schemas.openxmlformats.org/drawingml/2006/main" xmlns:r="http://schemas.openxmlformats.org/officeDocument/2006/relationships" xmlns:p="http://schemas.openxmlformats.org/presentationml/2006/main">
  <p:tag name="DVSHAPEID" val="p7SF3c5bupVfyCiEZIAqCG"/>
</p:tagLst>
</file>

<file path=ppt/tags/tag127.xml><?xml version="1.0" encoding="utf-8"?>
<p:tagLst xmlns:a="http://schemas.openxmlformats.org/drawingml/2006/main" xmlns:r="http://schemas.openxmlformats.org/officeDocument/2006/relationships" xmlns:p="http://schemas.openxmlformats.org/presentationml/2006/main">
  <p:tag name="DVSHAPEID" val="7hbXiIjr0N8oSFuEjFohKC"/>
</p:tagLst>
</file>

<file path=ppt/tags/tag128.xml><?xml version="1.0" encoding="utf-8"?>
<p:tagLst xmlns:a="http://schemas.openxmlformats.org/drawingml/2006/main" xmlns:r="http://schemas.openxmlformats.org/officeDocument/2006/relationships" xmlns:p="http://schemas.openxmlformats.org/presentationml/2006/main">
  <p:tag name="DVSHAPEID" val="dTAGmRiKBPrbSIt5gkHqQ2"/>
</p:tagLst>
</file>

<file path=ppt/tags/tag129.xml><?xml version="1.0" encoding="utf-8"?>
<p:tagLst xmlns:a="http://schemas.openxmlformats.org/drawingml/2006/main" xmlns:r="http://schemas.openxmlformats.org/officeDocument/2006/relationships" xmlns:p="http://schemas.openxmlformats.org/presentationml/2006/main">
  <p:tag name="DVSHAPEID" val="2WrIela9YNZu4hnCmr8fbi"/>
</p:tagLst>
</file>

<file path=ppt/tags/tag13.xml><?xml version="1.0" encoding="utf-8"?>
<p:tagLst xmlns:a="http://schemas.openxmlformats.org/drawingml/2006/main" xmlns:r="http://schemas.openxmlformats.org/officeDocument/2006/relationships" xmlns:p="http://schemas.openxmlformats.org/presentationml/2006/main">
  <p:tag name="DVSHAPEID" val="j3DbgxBoV6Zd3mWiqAjbAh"/>
</p:tagLst>
</file>

<file path=ppt/tags/tag130.xml><?xml version="1.0" encoding="utf-8"?>
<p:tagLst xmlns:a="http://schemas.openxmlformats.org/drawingml/2006/main" xmlns:r="http://schemas.openxmlformats.org/officeDocument/2006/relationships" xmlns:p="http://schemas.openxmlformats.org/presentationml/2006/main">
  <p:tag name="DVSHAPEID" val="WGMLaeo3zjMbRDeEDXAsRD"/>
</p:tagLst>
</file>

<file path=ppt/tags/tag131.xml><?xml version="1.0" encoding="utf-8"?>
<p:tagLst xmlns:a="http://schemas.openxmlformats.org/drawingml/2006/main" xmlns:r="http://schemas.openxmlformats.org/officeDocument/2006/relationships" xmlns:p="http://schemas.openxmlformats.org/presentationml/2006/main">
  <p:tag name="DVSHAPEID" val="coEbHEYghAQJZKVsaVLUeF"/>
</p:tagLst>
</file>

<file path=ppt/tags/tag132.xml><?xml version="1.0" encoding="utf-8"?>
<p:tagLst xmlns:a="http://schemas.openxmlformats.org/drawingml/2006/main" xmlns:r="http://schemas.openxmlformats.org/officeDocument/2006/relationships" xmlns:p="http://schemas.openxmlformats.org/presentationml/2006/main">
  <p:tag name="DVSHAPEID" val="HTqJnHObFJriuo7YwJ5j2b"/>
</p:tagLst>
</file>

<file path=ppt/tags/tag133.xml><?xml version="1.0" encoding="utf-8"?>
<p:tagLst xmlns:a="http://schemas.openxmlformats.org/drawingml/2006/main" xmlns:r="http://schemas.openxmlformats.org/officeDocument/2006/relationships" xmlns:p="http://schemas.openxmlformats.org/presentationml/2006/main">
  <p:tag name="DVSECTIONID" val="3zGjza9KYVUJ6XkxLZAWUA"/>
</p:tagLst>
</file>

<file path=ppt/tags/tag134.xml><?xml version="1.0" encoding="utf-8"?>
<p:tagLst xmlns:a="http://schemas.openxmlformats.org/drawingml/2006/main" xmlns:r="http://schemas.openxmlformats.org/officeDocument/2006/relationships" xmlns:p="http://schemas.openxmlformats.org/presentationml/2006/main">
  <p:tag name="DVSHAPEID" val="k7EuIaMEGXpwGKLYhhr5V7"/>
</p:tagLst>
</file>

<file path=ppt/tags/tag135.xml><?xml version="1.0" encoding="utf-8"?>
<p:tagLst xmlns:a="http://schemas.openxmlformats.org/drawingml/2006/main" xmlns:r="http://schemas.openxmlformats.org/officeDocument/2006/relationships" xmlns:p="http://schemas.openxmlformats.org/presentationml/2006/main">
  <p:tag name="DVSHAPEID" val="iGgwlcp1PUCwzi5SYEp02u"/>
</p:tagLst>
</file>

<file path=ppt/tags/tag136.xml><?xml version="1.0" encoding="utf-8"?>
<p:tagLst xmlns:a="http://schemas.openxmlformats.org/drawingml/2006/main" xmlns:r="http://schemas.openxmlformats.org/officeDocument/2006/relationships" xmlns:p="http://schemas.openxmlformats.org/presentationml/2006/main">
  <p:tag name="DVSHAPEID" val="TYHmdyrNSXfcPXdbOAfE7v"/>
</p:tagLst>
</file>

<file path=ppt/tags/tag137.xml><?xml version="1.0" encoding="utf-8"?>
<p:tagLst xmlns:a="http://schemas.openxmlformats.org/drawingml/2006/main" xmlns:r="http://schemas.openxmlformats.org/officeDocument/2006/relationships" xmlns:p="http://schemas.openxmlformats.org/presentationml/2006/main">
  <p:tag name="DVSHAPEID" val="TabsToiMGV5ONiPYZRA11F"/>
</p:tagLst>
</file>

<file path=ppt/tags/tag138.xml><?xml version="1.0" encoding="utf-8"?>
<p:tagLst xmlns:a="http://schemas.openxmlformats.org/drawingml/2006/main" xmlns:r="http://schemas.openxmlformats.org/officeDocument/2006/relationships" xmlns:p="http://schemas.openxmlformats.org/presentationml/2006/main">
  <p:tag name="DVSHAPEID" val="gmt7FMPPKnmn4xaKE3v5gk"/>
</p:tagLst>
</file>

<file path=ppt/tags/tag139.xml><?xml version="1.0" encoding="utf-8"?>
<p:tagLst xmlns:a="http://schemas.openxmlformats.org/drawingml/2006/main" xmlns:r="http://schemas.openxmlformats.org/officeDocument/2006/relationships" xmlns:p="http://schemas.openxmlformats.org/presentationml/2006/main">
  <p:tag name="DVSECTIONID" val="gicd8kWnOEyH5R8yPZYSBe"/>
</p:tagLst>
</file>

<file path=ppt/tags/tag14.xml><?xml version="1.0" encoding="utf-8"?>
<p:tagLst xmlns:a="http://schemas.openxmlformats.org/drawingml/2006/main" xmlns:r="http://schemas.openxmlformats.org/officeDocument/2006/relationships" xmlns:p="http://schemas.openxmlformats.org/presentationml/2006/main">
  <p:tag name="DVSHAPEID" val="jOSGzIxWEFblsEFMKFinUP"/>
</p:tagLst>
</file>

<file path=ppt/tags/tag140.xml><?xml version="1.0" encoding="utf-8"?>
<p:tagLst xmlns:a="http://schemas.openxmlformats.org/drawingml/2006/main" xmlns:r="http://schemas.openxmlformats.org/officeDocument/2006/relationships" xmlns:p="http://schemas.openxmlformats.org/presentationml/2006/main">
  <p:tag name="DVSHAPEID" val="wWsqhkoJc2ImeUYEclSVfl"/>
</p:tagLst>
</file>

<file path=ppt/tags/tag141.xml><?xml version="1.0" encoding="utf-8"?>
<p:tagLst xmlns:a="http://schemas.openxmlformats.org/drawingml/2006/main" xmlns:r="http://schemas.openxmlformats.org/officeDocument/2006/relationships" xmlns:p="http://schemas.openxmlformats.org/presentationml/2006/main">
  <p:tag name="DVSHAPEID" val="709VmPBo46tdTPYLJvWRaH"/>
</p:tagLst>
</file>

<file path=ppt/tags/tag142.xml><?xml version="1.0" encoding="utf-8"?>
<p:tagLst xmlns:a="http://schemas.openxmlformats.org/drawingml/2006/main" xmlns:r="http://schemas.openxmlformats.org/officeDocument/2006/relationships" xmlns:p="http://schemas.openxmlformats.org/presentationml/2006/main">
  <p:tag name="DVSHAPEID" val="TRElMTj09paqyKI51mbxAy"/>
</p:tagLst>
</file>

<file path=ppt/tags/tag143.xml><?xml version="1.0" encoding="utf-8"?>
<p:tagLst xmlns:a="http://schemas.openxmlformats.org/drawingml/2006/main" xmlns:r="http://schemas.openxmlformats.org/officeDocument/2006/relationships" xmlns:p="http://schemas.openxmlformats.org/presentationml/2006/main">
  <p:tag name="DVSHAPEID" val="1ldlszUTk5MPcLAAYKYMCD"/>
</p:tagLst>
</file>

<file path=ppt/tags/tag144.xml><?xml version="1.0" encoding="utf-8"?>
<p:tagLst xmlns:a="http://schemas.openxmlformats.org/drawingml/2006/main" xmlns:r="http://schemas.openxmlformats.org/officeDocument/2006/relationships" xmlns:p="http://schemas.openxmlformats.org/presentationml/2006/main">
  <p:tag name="DVSHAPEID" val="LOVd1kXRaKFl2GLg5jVcMm"/>
</p:tagLst>
</file>

<file path=ppt/tags/tag145.xml><?xml version="1.0" encoding="utf-8"?>
<p:tagLst xmlns:a="http://schemas.openxmlformats.org/drawingml/2006/main" xmlns:r="http://schemas.openxmlformats.org/officeDocument/2006/relationships" xmlns:p="http://schemas.openxmlformats.org/presentationml/2006/main">
  <p:tag name="DVSHAPEID" val="spdhNecwvVpVetXJqZdmif"/>
</p:tagLst>
</file>

<file path=ppt/tags/tag146.xml><?xml version="1.0" encoding="utf-8"?>
<p:tagLst xmlns:a="http://schemas.openxmlformats.org/drawingml/2006/main" xmlns:r="http://schemas.openxmlformats.org/officeDocument/2006/relationships" xmlns:p="http://schemas.openxmlformats.org/presentationml/2006/main">
  <p:tag name="DVSHAPEID" val="OXAvN05WDNocwmDssidvMZ"/>
</p:tagLst>
</file>

<file path=ppt/tags/tag147.xml><?xml version="1.0" encoding="utf-8"?>
<p:tagLst xmlns:a="http://schemas.openxmlformats.org/drawingml/2006/main" xmlns:r="http://schemas.openxmlformats.org/officeDocument/2006/relationships" xmlns:p="http://schemas.openxmlformats.org/presentationml/2006/main">
  <p:tag name="DVSECTIONID" val="KOlZGWQbJTysio6m1OOA6g"/>
</p:tagLst>
</file>

<file path=ppt/tags/tag148.xml><?xml version="1.0" encoding="utf-8"?>
<p:tagLst xmlns:a="http://schemas.openxmlformats.org/drawingml/2006/main" xmlns:r="http://schemas.openxmlformats.org/officeDocument/2006/relationships" xmlns:p="http://schemas.openxmlformats.org/presentationml/2006/main">
  <p:tag name="DVSHAPEID" val="MS87K0A1Avv2QrmqdQq98Q"/>
</p:tagLst>
</file>

<file path=ppt/tags/tag149.xml><?xml version="1.0" encoding="utf-8"?>
<p:tagLst xmlns:a="http://schemas.openxmlformats.org/drawingml/2006/main" xmlns:r="http://schemas.openxmlformats.org/officeDocument/2006/relationships" xmlns:p="http://schemas.openxmlformats.org/presentationml/2006/main">
  <p:tag name="DVSHAPEID" val="mdIJ6d2h7AEKIuYIwV7pIM"/>
</p:tagLst>
</file>

<file path=ppt/tags/tag15.xml><?xml version="1.0" encoding="utf-8"?>
<p:tagLst xmlns:a="http://schemas.openxmlformats.org/drawingml/2006/main" xmlns:r="http://schemas.openxmlformats.org/officeDocument/2006/relationships" xmlns:p="http://schemas.openxmlformats.org/presentationml/2006/main">
  <p:tag name="DVSHAPEID" val="a8gTwcRLopT1KPizXSRZrk"/>
</p:tagLst>
</file>

<file path=ppt/tags/tag150.xml><?xml version="1.0" encoding="utf-8"?>
<p:tagLst xmlns:a="http://schemas.openxmlformats.org/drawingml/2006/main" xmlns:r="http://schemas.openxmlformats.org/officeDocument/2006/relationships" xmlns:p="http://schemas.openxmlformats.org/presentationml/2006/main">
  <p:tag name="DVSHAPEID" val="SouDJIHy44FptQznKvFC92"/>
</p:tagLst>
</file>

<file path=ppt/tags/tag151.xml><?xml version="1.0" encoding="utf-8"?>
<p:tagLst xmlns:a="http://schemas.openxmlformats.org/drawingml/2006/main" xmlns:r="http://schemas.openxmlformats.org/officeDocument/2006/relationships" xmlns:p="http://schemas.openxmlformats.org/presentationml/2006/main">
  <p:tag name="DVSHAPEID" val="pNz4bYOTY6ht22T5ED1rmg"/>
</p:tagLst>
</file>

<file path=ppt/tags/tag152.xml><?xml version="1.0" encoding="utf-8"?>
<p:tagLst xmlns:a="http://schemas.openxmlformats.org/drawingml/2006/main" xmlns:r="http://schemas.openxmlformats.org/officeDocument/2006/relationships" xmlns:p="http://schemas.openxmlformats.org/presentationml/2006/main">
  <p:tag name="DVSHAPEID" val="ntBdiDKIHTaxwXWCUHiII0"/>
</p:tagLst>
</file>

<file path=ppt/tags/tag153.xml><?xml version="1.0" encoding="utf-8"?>
<p:tagLst xmlns:a="http://schemas.openxmlformats.org/drawingml/2006/main" xmlns:r="http://schemas.openxmlformats.org/officeDocument/2006/relationships" xmlns:p="http://schemas.openxmlformats.org/presentationml/2006/main">
  <p:tag name="DVSHAPEID" val="Vwh2pWENINaZA0Wmt3gAoG"/>
</p:tagLst>
</file>

<file path=ppt/tags/tag154.xml><?xml version="1.0" encoding="utf-8"?>
<p:tagLst xmlns:a="http://schemas.openxmlformats.org/drawingml/2006/main" xmlns:r="http://schemas.openxmlformats.org/officeDocument/2006/relationships" xmlns:p="http://schemas.openxmlformats.org/presentationml/2006/main">
  <p:tag name="DVSHAPEID" val="EzhUHvw8KHwSvJy0YUzjMQ"/>
</p:tagLst>
</file>

<file path=ppt/tags/tag155.xml><?xml version="1.0" encoding="utf-8"?>
<p:tagLst xmlns:a="http://schemas.openxmlformats.org/drawingml/2006/main" xmlns:r="http://schemas.openxmlformats.org/officeDocument/2006/relationships" xmlns:p="http://schemas.openxmlformats.org/presentationml/2006/main">
  <p:tag name="DVSHAPEID" val="9HlxtHefq8GzuUA9Nl83oS"/>
</p:tagLst>
</file>

<file path=ppt/tags/tag156.xml><?xml version="1.0" encoding="utf-8"?>
<p:tagLst xmlns:a="http://schemas.openxmlformats.org/drawingml/2006/main" xmlns:r="http://schemas.openxmlformats.org/officeDocument/2006/relationships" xmlns:p="http://schemas.openxmlformats.org/presentationml/2006/main">
  <p:tag name="DVSHAPEID" val="SBi461sH939RtlYYnU8wzM"/>
</p:tagLst>
</file>

<file path=ppt/tags/tag157.xml><?xml version="1.0" encoding="utf-8"?>
<p:tagLst xmlns:a="http://schemas.openxmlformats.org/drawingml/2006/main" xmlns:r="http://schemas.openxmlformats.org/officeDocument/2006/relationships" xmlns:p="http://schemas.openxmlformats.org/presentationml/2006/main">
  <p:tag name="DVSHAPEID" val="cBacNVae9rseWEectUIJbP"/>
</p:tagLst>
</file>

<file path=ppt/tags/tag158.xml><?xml version="1.0" encoding="utf-8"?>
<p:tagLst xmlns:a="http://schemas.openxmlformats.org/drawingml/2006/main" xmlns:r="http://schemas.openxmlformats.org/officeDocument/2006/relationships" xmlns:p="http://schemas.openxmlformats.org/presentationml/2006/main">
  <p:tag name="DVSHAPEID" val="3HlrD9GRwwnmIJ2nKZVUxD"/>
</p:tagLst>
</file>

<file path=ppt/tags/tag159.xml><?xml version="1.0" encoding="utf-8"?>
<p:tagLst xmlns:a="http://schemas.openxmlformats.org/drawingml/2006/main" xmlns:r="http://schemas.openxmlformats.org/officeDocument/2006/relationships" xmlns:p="http://schemas.openxmlformats.org/presentationml/2006/main">
  <p:tag name="DVSHAPEID" val="6bwEgZyecemyJnK7HVgBB7"/>
</p:tagLst>
</file>

<file path=ppt/tags/tag16.xml><?xml version="1.0" encoding="utf-8"?>
<p:tagLst xmlns:a="http://schemas.openxmlformats.org/drawingml/2006/main" xmlns:r="http://schemas.openxmlformats.org/officeDocument/2006/relationships" xmlns:p="http://schemas.openxmlformats.org/presentationml/2006/main">
  <p:tag name="DVSHAPEID" val="1ITiCDPESdntDKqGck5ThM"/>
</p:tagLst>
</file>

<file path=ppt/tags/tag160.xml><?xml version="1.0" encoding="utf-8"?>
<p:tagLst xmlns:a="http://schemas.openxmlformats.org/drawingml/2006/main" xmlns:r="http://schemas.openxmlformats.org/officeDocument/2006/relationships" xmlns:p="http://schemas.openxmlformats.org/presentationml/2006/main">
  <p:tag name="DVSHAPEID" val="QrQYQamSjBn9QClK3R9A8X"/>
</p:tagLst>
</file>

<file path=ppt/tags/tag161.xml><?xml version="1.0" encoding="utf-8"?>
<p:tagLst xmlns:a="http://schemas.openxmlformats.org/drawingml/2006/main" xmlns:r="http://schemas.openxmlformats.org/officeDocument/2006/relationships" xmlns:p="http://schemas.openxmlformats.org/presentationml/2006/main">
  <p:tag name="DVSHAPEID" val="xakWGbcUAzcpNzZFRoWhqA"/>
</p:tagLst>
</file>

<file path=ppt/tags/tag162.xml><?xml version="1.0" encoding="utf-8"?>
<p:tagLst xmlns:a="http://schemas.openxmlformats.org/drawingml/2006/main" xmlns:r="http://schemas.openxmlformats.org/officeDocument/2006/relationships" xmlns:p="http://schemas.openxmlformats.org/presentationml/2006/main">
  <p:tag name="DVSHAPEID" val="onxHxkLnVd6b4lxLUktkf4"/>
</p:tagLst>
</file>

<file path=ppt/tags/tag163.xml><?xml version="1.0" encoding="utf-8"?>
<p:tagLst xmlns:a="http://schemas.openxmlformats.org/drawingml/2006/main" xmlns:r="http://schemas.openxmlformats.org/officeDocument/2006/relationships" xmlns:p="http://schemas.openxmlformats.org/presentationml/2006/main">
  <p:tag name="DVSHAPEID" val="xkC2NbOydPlAiHyUMvADph"/>
</p:tagLst>
</file>

<file path=ppt/tags/tag164.xml><?xml version="1.0" encoding="utf-8"?>
<p:tagLst xmlns:a="http://schemas.openxmlformats.org/drawingml/2006/main" xmlns:r="http://schemas.openxmlformats.org/officeDocument/2006/relationships" xmlns:p="http://schemas.openxmlformats.org/presentationml/2006/main">
  <p:tag name="DVSHAPEID" val="Yp2hejLP4s5frdy9s5QEKh"/>
</p:tagLst>
</file>

<file path=ppt/tags/tag165.xml><?xml version="1.0" encoding="utf-8"?>
<p:tagLst xmlns:a="http://schemas.openxmlformats.org/drawingml/2006/main" xmlns:r="http://schemas.openxmlformats.org/officeDocument/2006/relationships" xmlns:p="http://schemas.openxmlformats.org/presentationml/2006/main">
  <p:tag name="DVSHAPEID" val="UTdIloL4YN8Qq4BruoNe0d"/>
</p:tagLst>
</file>

<file path=ppt/tags/tag166.xml><?xml version="1.0" encoding="utf-8"?>
<p:tagLst xmlns:a="http://schemas.openxmlformats.org/drawingml/2006/main" xmlns:r="http://schemas.openxmlformats.org/officeDocument/2006/relationships" xmlns:p="http://schemas.openxmlformats.org/presentationml/2006/main">
  <p:tag name="DVSHAPEID" val="jdolPA3ALuhGu84wXn4Zui"/>
</p:tagLst>
</file>

<file path=ppt/tags/tag167.xml><?xml version="1.0" encoding="utf-8"?>
<p:tagLst xmlns:a="http://schemas.openxmlformats.org/drawingml/2006/main" xmlns:r="http://schemas.openxmlformats.org/officeDocument/2006/relationships" xmlns:p="http://schemas.openxmlformats.org/presentationml/2006/main">
  <p:tag name="DVSHAPEID" val="JDKwrXnliao9N0bExBLZHz"/>
</p:tagLst>
</file>

<file path=ppt/tags/tag168.xml><?xml version="1.0" encoding="utf-8"?>
<p:tagLst xmlns:a="http://schemas.openxmlformats.org/drawingml/2006/main" xmlns:r="http://schemas.openxmlformats.org/officeDocument/2006/relationships" xmlns:p="http://schemas.openxmlformats.org/presentationml/2006/main">
  <p:tag name="DVSHAPEID" val="oaYT67UZu3UabwNkL1uJjj"/>
</p:tagLst>
</file>

<file path=ppt/tags/tag169.xml><?xml version="1.0" encoding="utf-8"?>
<p:tagLst xmlns:a="http://schemas.openxmlformats.org/drawingml/2006/main" xmlns:r="http://schemas.openxmlformats.org/officeDocument/2006/relationships" xmlns:p="http://schemas.openxmlformats.org/presentationml/2006/main">
  <p:tag name="DVSHAPEID" val="reI7blQyR5enPfMULaB3pQ"/>
</p:tagLst>
</file>

<file path=ppt/tags/tag17.xml><?xml version="1.0" encoding="utf-8"?>
<p:tagLst xmlns:a="http://schemas.openxmlformats.org/drawingml/2006/main" xmlns:r="http://schemas.openxmlformats.org/officeDocument/2006/relationships" xmlns:p="http://schemas.openxmlformats.org/presentationml/2006/main">
  <p:tag name="DVSHAPEID" val="rqUQtbHpvUoQ6xZdAdVKwF"/>
</p:tagLst>
</file>

<file path=ppt/tags/tag170.xml><?xml version="1.0" encoding="utf-8"?>
<p:tagLst xmlns:a="http://schemas.openxmlformats.org/drawingml/2006/main" xmlns:r="http://schemas.openxmlformats.org/officeDocument/2006/relationships" xmlns:p="http://schemas.openxmlformats.org/presentationml/2006/main">
  <p:tag name="DVSHAPEID" val="VqaWSDQAnE9BPy8ifJERBb"/>
</p:tagLst>
</file>

<file path=ppt/tags/tag171.xml><?xml version="1.0" encoding="utf-8"?>
<p:tagLst xmlns:a="http://schemas.openxmlformats.org/drawingml/2006/main" xmlns:r="http://schemas.openxmlformats.org/officeDocument/2006/relationships" xmlns:p="http://schemas.openxmlformats.org/presentationml/2006/main">
  <p:tag name="DVSHAPEID" val="tF3g6qoAyGw5eyIafh8TFg"/>
</p:tagLst>
</file>

<file path=ppt/tags/tag172.xml><?xml version="1.0" encoding="utf-8"?>
<p:tagLst xmlns:a="http://schemas.openxmlformats.org/drawingml/2006/main" xmlns:r="http://schemas.openxmlformats.org/officeDocument/2006/relationships" xmlns:p="http://schemas.openxmlformats.org/presentationml/2006/main">
  <p:tag name="DVSHAPEID" val="4Jjzz4tnJHvdEtzQdVNMB4"/>
</p:tagLst>
</file>

<file path=ppt/tags/tag173.xml><?xml version="1.0" encoding="utf-8"?>
<p:tagLst xmlns:a="http://schemas.openxmlformats.org/drawingml/2006/main" xmlns:r="http://schemas.openxmlformats.org/officeDocument/2006/relationships" xmlns:p="http://schemas.openxmlformats.org/presentationml/2006/main">
  <p:tag name="DVSHAPEID" val="fJQp2GcgYjRZlPYmMPC0ZB"/>
</p:tagLst>
</file>

<file path=ppt/tags/tag174.xml><?xml version="1.0" encoding="utf-8"?>
<p:tagLst xmlns:a="http://schemas.openxmlformats.org/drawingml/2006/main" xmlns:r="http://schemas.openxmlformats.org/officeDocument/2006/relationships" xmlns:p="http://schemas.openxmlformats.org/presentationml/2006/main">
  <p:tag name="DVSHAPEID" val="27WCUB06uTmneRmSB3vqUR"/>
</p:tagLst>
</file>

<file path=ppt/tags/tag175.xml><?xml version="1.0" encoding="utf-8"?>
<p:tagLst xmlns:a="http://schemas.openxmlformats.org/drawingml/2006/main" xmlns:r="http://schemas.openxmlformats.org/officeDocument/2006/relationships" xmlns:p="http://schemas.openxmlformats.org/presentationml/2006/main">
  <p:tag name="DVSHAPEID" val="FwB6EyVs5I0DHJsqLBgSOY"/>
</p:tagLst>
</file>

<file path=ppt/tags/tag176.xml><?xml version="1.0" encoding="utf-8"?>
<p:tagLst xmlns:a="http://schemas.openxmlformats.org/drawingml/2006/main" xmlns:r="http://schemas.openxmlformats.org/officeDocument/2006/relationships" xmlns:p="http://schemas.openxmlformats.org/presentationml/2006/main">
  <p:tag name="DVSHAPEID" val="nAaDqaiUa12GTDuxy1evdr"/>
</p:tagLst>
</file>

<file path=ppt/tags/tag177.xml><?xml version="1.0" encoding="utf-8"?>
<p:tagLst xmlns:a="http://schemas.openxmlformats.org/drawingml/2006/main" xmlns:r="http://schemas.openxmlformats.org/officeDocument/2006/relationships" xmlns:p="http://schemas.openxmlformats.org/presentationml/2006/main">
  <p:tag name="DVSHAPEID" val="8LwmjpU9NiqWEDmnLlgnjf"/>
</p:tagLst>
</file>

<file path=ppt/tags/tag178.xml><?xml version="1.0" encoding="utf-8"?>
<p:tagLst xmlns:a="http://schemas.openxmlformats.org/drawingml/2006/main" xmlns:r="http://schemas.openxmlformats.org/officeDocument/2006/relationships" xmlns:p="http://schemas.openxmlformats.org/presentationml/2006/main">
  <p:tag name="DVSHAPEID" val="wT3uBcyafC2fowv2DfTy0S"/>
</p:tagLst>
</file>

<file path=ppt/tags/tag179.xml><?xml version="1.0" encoding="utf-8"?>
<p:tagLst xmlns:a="http://schemas.openxmlformats.org/drawingml/2006/main" xmlns:r="http://schemas.openxmlformats.org/officeDocument/2006/relationships" xmlns:p="http://schemas.openxmlformats.org/presentationml/2006/main">
  <p:tag name="DVSHAPEID" val="yDmi05iUk1mSeDjPNIBC2O"/>
</p:tagLst>
</file>

<file path=ppt/tags/tag18.xml><?xml version="1.0" encoding="utf-8"?>
<p:tagLst xmlns:a="http://schemas.openxmlformats.org/drawingml/2006/main" xmlns:r="http://schemas.openxmlformats.org/officeDocument/2006/relationships" xmlns:p="http://schemas.openxmlformats.org/presentationml/2006/main">
  <p:tag name="DVSHAPEID" val="Ehby8hFxUy3fgtnM9EWtHt"/>
</p:tagLst>
</file>

<file path=ppt/tags/tag180.xml><?xml version="1.0" encoding="utf-8"?>
<p:tagLst xmlns:a="http://schemas.openxmlformats.org/drawingml/2006/main" xmlns:r="http://schemas.openxmlformats.org/officeDocument/2006/relationships" xmlns:p="http://schemas.openxmlformats.org/presentationml/2006/main">
  <p:tag name="DVSHAPEID" val="SvhSJNraXnPKKX39dAbjxC"/>
</p:tagLst>
</file>

<file path=ppt/tags/tag181.xml><?xml version="1.0" encoding="utf-8"?>
<p:tagLst xmlns:a="http://schemas.openxmlformats.org/drawingml/2006/main" xmlns:r="http://schemas.openxmlformats.org/officeDocument/2006/relationships" xmlns:p="http://schemas.openxmlformats.org/presentationml/2006/main">
  <p:tag name="DVSHAPEID" val="PBFaf2fh9YugRHAP6WEPD7"/>
</p:tagLst>
</file>

<file path=ppt/tags/tag182.xml><?xml version="1.0" encoding="utf-8"?>
<p:tagLst xmlns:a="http://schemas.openxmlformats.org/drawingml/2006/main" xmlns:r="http://schemas.openxmlformats.org/officeDocument/2006/relationships" xmlns:p="http://schemas.openxmlformats.org/presentationml/2006/main">
  <p:tag name="DVSHAPEID" val="dRrjBdBgJdPNKGewgtTsyx"/>
</p:tagLst>
</file>

<file path=ppt/tags/tag183.xml><?xml version="1.0" encoding="utf-8"?>
<p:tagLst xmlns:a="http://schemas.openxmlformats.org/drawingml/2006/main" xmlns:r="http://schemas.openxmlformats.org/officeDocument/2006/relationships" xmlns:p="http://schemas.openxmlformats.org/presentationml/2006/main">
  <p:tag name="DVSHAPEID" val="ofSRp9ODEXdInNJVr1GSfg"/>
</p:tagLst>
</file>

<file path=ppt/tags/tag184.xml><?xml version="1.0" encoding="utf-8"?>
<p:tagLst xmlns:a="http://schemas.openxmlformats.org/drawingml/2006/main" xmlns:r="http://schemas.openxmlformats.org/officeDocument/2006/relationships" xmlns:p="http://schemas.openxmlformats.org/presentationml/2006/main">
  <p:tag name="DVSHAPEID" val="r4WTAzGbVayGscrJNrs6zR"/>
</p:tagLst>
</file>

<file path=ppt/tags/tag185.xml><?xml version="1.0" encoding="utf-8"?>
<p:tagLst xmlns:a="http://schemas.openxmlformats.org/drawingml/2006/main" xmlns:r="http://schemas.openxmlformats.org/officeDocument/2006/relationships" xmlns:p="http://schemas.openxmlformats.org/presentationml/2006/main">
  <p:tag name="DVSHAPEID" val="z2jqMk2RMGi8NNUvzeXt22"/>
</p:tagLst>
</file>

<file path=ppt/tags/tag186.xml><?xml version="1.0" encoding="utf-8"?>
<p:tagLst xmlns:a="http://schemas.openxmlformats.org/drawingml/2006/main" xmlns:r="http://schemas.openxmlformats.org/officeDocument/2006/relationships" xmlns:p="http://schemas.openxmlformats.org/presentationml/2006/main">
  <p:tag name="DVSHAPEID" val="nkoDPhRd86PwTC5fRkDxg9"/>
</p:tagLst>
</file>

<file path=ppt/tags/tag187.xml><?xml version="1.0" encoding="utf-8"?>
<p:tagLst xmlns:a="http://schemas.openxmlformats.org/drawingml/2006/main" xmlns:r="http://schemas.openxmlformats.org/officeDocument/2006/relationships" xmlns:p="http://schemas.openxmlformats.org/presentationml/2006/main">
  <p:tag name="DVSHAPEID" val="rej0VqrCkZEhj08PSWnc0A"/>
</p:tagLst>
</file>

<file path=ppt/tags/tag188.xml><?xml version="1.0" encoding="utf-8"?>
<p:tagLst xmlns:a="http://schemas.openxmlformats.org/drawingml/2006/main" xmlns:r="http://schemas.openxmlformats.org/officeDocument/2006/relationships" xmlns:p="http://schemas.openxmlformats.org/presentationml/2006/main">
  <p:tag name="DVSHAPEID" val="KX1X3xtNpRBdSakPlqMwMQ"/>
</p:tagLst>
</file>

<file path=ppt/tags/tag189.xml><?xml version="1.0" encoding="utf-8"?>
<p:tagLst xmlns:a="http://schemas.openxmlformats.org/drawingml/2006/main" xmlns:r="http://schemas.openxmlformats.org/officeDocument/2006/relationships" xmlns:p="http://schemas.openxmlformats.org/presentationml/2006/main">
  <p:tag name="DVSHAPEID" val="F58Yv2AWquNU4pEYqrlIIy"/>
</p:tagLst>
</file>

<file path=ppt/tags/tag19.xml><?xml version="1.0" encoding="utf-8"?>
<p:tagLst xmlns:a="http://schemas.openxmlformats.org/drawingml/2006/main" xmlns:r="http://schemas.openxmlformats.org/officeDocument/2006/relationships" xmlns:p="http://schemas.openxmlformats.org/presentationml/2006/main">
  <p:tag name="DVSHAPEID" val="5NDTHZKRXwgMMDEV2qJYZP"/>
</p:tagLst>
</file>

<file path=ppt/tags/tag190.xml><?xml version="1.0" encoding="utf-8"?>
<p:tagLst xmlns:a="http://schemas.openxmlformats.org/drawingml/2006/main" xmlns:r="http://schemas.openxmlformats.org/officeDocument/2006/relationships" xmlns:p="http://schemas.openxmlformats.org/presentationml/2006/main">
  <p:tag name="DVSHAPEID" val="40GYQn3Sngg6WdW7wp6cDE"/>
</p:tagLst>
</file>

<file path=ppt/tags/tag191.xml><?xml version="1.0" encoding="utf-8"?>
<p:tagLst xmlns:a="http://schemas.openxmlformats.org/drawingml/2006/main" xmlns:r="http://schemas.openxmlformats.org/officeDocument/2006/relationships" xmlns:p="http://schemas.openxmlformats.org/presentationml/2006/main">
  <p:tag name="DVSHAPEID" val="3zgzjotHaR4707iwcdSy7x"/>
</p:tagLst>
</file>

<file path=ppt/tags/tag192.xml><?xml version="1.0" encoding="utf-8"?>
<p:tagLst xmlns:a="http://schemas.openxmlformats.org/drawingml/2006/main" xmlns:r="http://schemas.openxmlformats.org/officeDocument/2006/relationships" xmlns:p="http://schemas.openxmlformats.org/presentationml/2006/main">
  <p:tag name="DVSHAPEID" val="DYtr2jVVBvUpX6Ih3EoF5p"/>
</p:tagLst>
</file>

<file path=ppt/tags/tag193.xml><?xml version="1.0" encoding="utf-8"?>
<p:tagLst xmlns:a="http://schemas.openxmlformats.org/drawingml/2006/main" xmlns:r="http://schemas.openxmlformats.org/officeDocument/2006/relationships" xmlns:p="http://schemas.openxmlformats.org/presentationml/2006/main">
  <p:tag name="DVSHAPEID" val="2PcPP0dSj4xwWh5SmaMffy"/>
</p:tagLst>
</file>

<file path=ppt/tags/tag194.xml><?xml version="1.0" encoding="utf-8"?>
<p:tagLst xmlns:a="http://schemas.openxmlformats.org/drawingml/2006/main" xmlns:r="http://schemas.openxmlformats.org/officeDocument/2006/relationships" xmlns:p="http://schemas.openxmlformats.org/presentationml/2006/main">
  <p:tag name="DVSHAPEID" val="SraqbaieTP9tCBECchI5V6"/>
</p:tagLst>
</file>

<file path=ppt/tags/tag195.xml><?xml version="1.0" encoding="utf-8"?>
<p:tagLst xmlns:a="http://schemas.openxmlformats.org/drawingml/2006/main" xmlns:r="http://schemas.openxmlformats.org/officeDocument/2006/relationships" xmlns:p="http://schemas.openxmlformats.org/presentationml/2006/main">
  <p:tag name="DVSHAPEID" val="4s1DxRIq05UMns4Jx8y2iD"/>
</p:tagLst>
</file>

<file path=ppt/tags/tag196.xml><?xml version="1.0" encoding="utf-8"?>
<p:tagLst xmlns:a="http://schemas.openxmlformats.org/drawingml/2006/main" xmlns:r="http://schemas.openxmlformats.org/officeDocument/2006/relationships" xmlns:p="http://schemas.openxmlformats.org/presentationml/2006/main">
  <p:tag name="DVSHAPEID" val="6gSVAOxJa0yqDTq0BO86vh"/>
</p:tagLst>
</file>

<file path=ppt/tags/tag197.xml><?xml version="1.0" encoding="utf-8"?>
<p:tagLst xmlns:a="http://schemas.openxmlformats.org/drawingml/2006/main" xmlns:r="http://schemas.openxmlformats.org/officeDocument/2006/relationships" xmlns:p="http://schemas.openxmlformats.org/presentationml/2006/main">
  <p:tag name="DVSHAPEID" val="sWlzi0sNlvkrmLKCgTTgVT"/>
</p:tagLst>
</file>

<file path=ppt/tags/tag198.xml><?xml version="1.0" encoding="utf-8"?>
<p:tagLst xmlns:a="http://schemas.openxmlformats.org/drawingml/2006/main" xmlns:r="http://schemas.openxmlformats.org/officeDocument/2006/relationships" xmlns:p="http://schemas.openxmlformats.org/presentationml/2006/main">
  <p:tag name="DVSHAPEID" val="dXPbjwwJTc7ONWA1wwhnF3"/>
</p:tagLst>
</file>

<file path=ppt/tags/tag199.xml><?xml version="1.0" encoding="utf-8"?>
<p:tagLst xmlns:a="http://schemas.openxmlformats.org/drawingml/2006/main" xmlns:r="http://schemas.openxmlformats.org/officeDocument/2006/relationships" xmlns:p="http://schemas.openxmlformats.org/presentationml/2006/main">
  <p:tag name="DVSHAPEID" val="jyXO1enmZyeaRDFEgxaF0S"/>
</p:tagLst>
</file>

<file path=ppt/tags/tag2.xml><?xml version="1.0" encoding="utf-8"?>
<p:tagLst xmlns:a="http://schemas.openxmlformats.org/drawingml/2006/main" xmlns:r="http://schemas.openxmlformats.org/officeDocument/2006/relationships" xmlns:p="http://schemas.openxmlformats.org/presentationml/2006/main">
  <p:tag name="DVSHAPEID" val="wTC4ulTjMUSNkfvLizrmCv"/>
</p:tagLst>
</file>

<file path=ppt/tags/tag20.xml><?xml version="1.0" encoding="utf-8"?>
<p:tagLst xmlns:a="http://schemas.openxmlformats.org/drawingml/2006/main" xmlns:r="http://schemas.openxmlformats.org/officeDocument/2006/relationships" xmlns:p="http://schemas.openxmlformats.org/presentationml/2006/main">
  <p:tag name="DVSHAPEID" val="NRgwPN4hN3YaboUeAGM3Bw"/>
</p:tagLst>
</file>

<file path=ppt/tags/tag200.xml><?xml version="1.0" encoding="utf-8"?>
<p:tagLst xmlns:a="http://schemas.openxmlformats.org/drawingml/2006/main" xmlns:r="http://schemas.openxmlformats.org/officeDocument/2006/relationships" xmlns:p="http://schemas.openxmlformats.org/presentationml/2006/main">
  <p:tag name="DVSHAPEID" val="rfddhoPl73sYSXGrYkRQfO"/>
</p:tagLst>
</file>

<file path=ppt/tags/tag201.xml><?xml version="1.0" encoding="utf-8"?>
<p:tagLst xmlns:a="http://schemas.openxmlformats.org/drawingml/2006/main" xmlns:r="http://schemas.openxmlformats.org/officeDocument/2006/relationships" xmlns:p="http://schemas.openxmlformats.org/presentationml/2006/main">
  <p:tag name="DVSHAPEID" val="kyw6r2FIqW7q7IBOXYwDrb"/>
</p:tagLst>
</file>

<file path=ppt/tags/tag202.xml><?xml version="1.0" encoding="utf-8"?>
<p:tagLst xmlns:a="http://schemas.openxmlformats.org/drawingml/2006/main" xmlns:r="http://schemas.openxmlformats.org/officeDocument/2006/relationships" xmlns:p="http://schemas.openxmlformats.org/presentationml/2006/main">
  <p:tag name="DVSHAPEID" val="ITLHYOyQN9DDUEHaWNGoCw"/>
</p:tagLst>
</file>

<file path=ppt/tags/tag203.xml><?xml version="1.0" encoding="utf-8"?>
<p:tagLst xmlns:a="http://schemas.openxmlformats.org/drawingml/2006/main" xmlns:r="http://schemas.openxmlformats.org/officeDocument/2006/relationships" xmlns:p="http://schemas.openxmlformats.org/presentationml/2006/main">
  <p:tag name="DVSHAPEID" val="NtOW6N1JX2zc2jQ0XouVQ1"/>
</p:tagLst>
</file>

<file path=ppt/tags/tag204.xml><?xml version="1.0" encoding="utf-8"?>
<p:tagLst xmlns:a="http://schemas.openxmlformats.org/drawingml/2006/main" xmlns:r="http://schemas.openxmlformats.org/officeDocument/2006/relationships" xmlns:p="http://schemas.openxmlformats.org/presentationml/2006/main">
  <p:tag name="DVSHAPEID" val="fLN4OcJOe2nTEmaT3yQAEk"/>
</p:tagLst>
</file>

<file path=ppt/tags/tag205.xml><?xml version="1.0" encoding="utf-8"?>
<p:tagLst xmlns:a="http://schemas.openxmlformats.org/drawingml/2006/main" xmlns:r="http://schemas.openxmlformats.org/officeDocument/2006/relationships" xmlns:p="http://schemas.openxmlformats.org/presentationml/2006/main">
  <p:tag name="DVSHAPEID" val="zEA2T3UL5d6Ld292YPZ9Ox"/>
</p:tagLst>
</file>

<file path=ppt/tags/tag206.xml><?xml version="1.0" encoding="utf-8"?>
<p:tagLst xmlns:a="http://schemas.openxmlformats.org/drawingml/2006/main" xmlns:r="http://schemas.openxmlformats.org/officeDocument/2006/relationships" xmlns:p="http://schemas.openxmlformats.org/presentationml/2006/main">
  <p:tag name="DVSHAPEID" val="O8FtQ3lV4gnVb9tMiGUtWa"/>
</p:tagLst>
</file>

<file path=ppt/tags/tag207.xml><?xml version="1.0" encoding="utf-8"?>
<p:tagLst xmlns:a="http://schemas.openxmlformats.org/drawingml/2006/main" xmlns:r="http://schemas.openxmlformats.org/officeDocument/2006/relationships" xmlns:p="http://schemas.openxmlformats.org/presentationml/2006/main">
  <p:tag name="DVSECTIONID" val="apSsocaBX2Z2xoR8DZxDVF"/>
</p:tagLst>
</file>

<file path=ppt/tags/tag208.xml><?xml version="1.0" encoding="utf-8"?>
<p:tagLst xmlns:a="http://schemas.openxmlformats.org/drawingml/2006/main" xmlns:r="http://schemas.openxmlformats.org/officeDocument/2006/relationships" xmlns:p="http://schemas.openxmlformats.org/presentationml/2006/main">
  <p:tag name="DVSHAPEID" val="nOko7UdLC62RHl9bqtbpbt"/>
</p:tagLst>
</file>

<file path=ppt/tags/tag209.xml><?xml version="1.0" encoding="utf-8"?>
<p:tagLst xmlns:a="http://schemas.openxmlformats.org/drawingml/2006/main" xmlns:r="http://schemas.openxmlformats.org/officeDocument/2006/relationships" xmlns:p="http://schemas.openxmlformats.org/presentationml/2006/main">
  <p:tag name="DVSHAPEID" val="CgSil1MApT4qNN80asvLWy"/>
</p:tagLst>
</file>

<file path=ppt/tags/tag21.xml><?xml version="1.0" encoding="utf-8"?>
<p:tagLst xmlns:a="http://schemas.openxmlformats.org/drawingml/2006/main" xmlns:r="http://schemas.openxmlformats.org/officeDocument/2006/relationships" xmlns:p="http://schemas.openxmlformats.org/presentationml/2006/main">
  <p:tag name="DVSHAPEID" val="ZuHK7dBwJItf0MDa9WMGJc"/>
</p:tagLst>
</file>

<file path=ppt/tags/tag210.xml><?xml version="1.0" encoding="utf-8"?>
<p:tagLst xmlns:a="http://schemas.openxmlformats.org/drawingml/2006/main" xmlns:r="http://schemas.openxmlformats.org/officeDocument/2006/relationships" xmlns:p="http://schemas.openxmlformats.org/presentationml/2006/main">
  <p:tag name="DVSHAPEID" val="W7v38lZK5wUUb4vPycZ2G8"/>
</p:tagLst>
</file>

<file path=ppt/tags/tag22.xml><?xml version="1.0" encoding="utf-8"?>
<p:tagLst xmlns:a="http://schemas.openxmlformats.org/drawingml/2006/main" xmlns:r="http://schemas.openxmlformats.org/officeDocument/2006/relationships" xmlns:p="http://schemas.openxmlformats.org/presentationml/2006/main">
  <p:tag name="DVSHAPEID" val="OBrg1OQ3cWehRLO4GQFhjf"/>
</p:tagLst>
</file>

<file path=ppt/tags/tag23.xml><?xml version="1.0" encoding="utf-8"?>
<p:tagLst xmlns:a="http://schemas.openxmlformats.org/drawingml/2006/main" xmlns:r="http://schemas.openxmlformats.org/officeDocument/2006/relationships" xmlns:p="http://schemas.openxmlformats.org/presentationml/2006/main">
  <p:tag name="DVSHAPEID" val="HWn7ApxPgUMMG5jRcNFGwx"/>
</p:tagLst>
</file>

<file path=ppt/tags/tag24.xml><?xml version="1.0" encoding="utf-8"?>
<p:tagLst xmlns:a="http://schemas.openxmlformats.org/drawingml/2006/main" xmlns:r="http://schemas.openxmlformats.org/officeDocument/2006/relationships" xmlns:p="http://schemas.openxmlformats.org/presentationml/2006/main">
  <p:tag name="DVSHAPEID" val="1JVSm4gW0sTzUuSTdrvmFj"/>
</p:tagLst>
</file>

<file path=ppt/tags/tag25.xml><?xml version="1.0" encoding="utf-8"?>
<p:tagLst xmlns:a="http://schemas.openxmlformats.org/drawingml/2006/main" xmlns:r="http://schemas.openxmlformats.org/officeDocument/2006/relationships" xmlns:p="http://schemas.openxmlformats.org/presentationml/2006/main">
  <p:tag name="DVSHAPEID" val="u54JLPDSBCI9VEcI3tzjTk"/>
</p:tagLst>
</file>

<file path=ppt/tags/tag26.xml><?xml version="1.0" encoding="utf-8"?>
<p:tagLst xmlns:a="http://schemas.openxmlformats.org/drawingml/2006/main" xmlns:r="http://schemas.openxmlformats.org/officeDocument/2006/relationships" xmlns:p="http://schemas.openxmlformats.org/presentationml/2006/main">
  <p:tag name="DVSHAPEID" val="S7bOYjzebaRHePNCjrj8Qg"/>
</p:tagLst>
</file>

<file path=ppt/tags/tag27.xml><?xml version="1.0" encoding="utf-8"?>
<p:tagLst xmlns:a="http://schemas.openxmlformats.org/drawingml/2006/main" xmlns:r="http://schemas.openxmlformats.org/officeDocument/2006/relationships" xmlns:p="http://schemas.openxmlformats.org/presentationml/2006/main">
  <p:tag name="DVSHAPEID" val="QKzdHuo2Mlq9cXxWQkimry"/>
</p:tagLst>
</file>

<file path=ppt/tags/tag28.xml><?xml version="1.0" encoding="utf-8"?>
<p:tagLst xmlns:a="http://schemas.openxmlformats.org/drawingml/2006/main" xmlns:r="http://schemas.openxmlformats.org/officeDocument/2006/relationships" xmlns:p="http://schemas.openxmlformats.org/presentationml/2006/main">
  <p:tag name="DVSHAPEID" val="hdqmVq980LtCgqfKB5Q8nv"/>
</p:tagLst>
</file>

<file path=ppt/tags/tag29.xml><?xml version="1.0" encoding="utf-8"?>
<p:tagLst xmlns:a="http://schemas.openxmlformats.org/drawingml/2006/main" xmlns:r="http://schemas.openxmlformats.org/officeDocument/2006/relationships" xmlns:p="http://schemas.openxmlformats.org/presentationml/2006/main">
  <p:tag name="DVSHAPEID" val="h4DP4mAYQuOitmNkzYSElF"/>
</p:tagLst>
</file>

<file path=ppt/tags/tag3.xml><?xml version="1.0" encoding="utf-8"?>
<p:tagLst xmlns:a="http://schemas.openxmlformats.org/drawingml/2006/main" xmlns:r="http://schemas.openxmlformats.org/officeDocument/2006/relationships" xmlns:p="http://schemas.openxmlformats.org/presentationml/2006/main">
  <p:tag name="DVSHAPEID" val="m7KL2gjyr1lfJEKYVXPADD"/>
</p:tagLst>
</file>

<file path=ppt/tags/tag30.xml><?xml version="1.0" encoding="utf-8"?>
<p:tagLst xmlns:a="http://schemas.openxmlformats.org/drawingml/2006/main" xmlns:r="http://schemas.openxmlformats.org/officeDocument/2006/relationships" xmlns:p="http://schemas.openxmlformats.org/presentationml/2006/main">
  <p:tag name="DVSHAPEID" val="GAG7H6IcwjaLWlJ5lNx2UZ"/>
</p:tagLst>
</file>

<file path=ppt/tags/tag31.xml><?xml version="1.0" encoding="utf-8"?>
<p:tagLst xmlns:a="http://schemas.openxmlformats.org/drawingml/2006/main" xmlns:r="http://schemas.openxmlformats.org/officeDocument/2006/relationships" xmlns:p="http://schemas.openxmlformats.org/presentationml/2006/main">
  <p:tag name="DVSHAPEID" val="NYXSXhwSgJaCo39XFufDYv"/>
</p:tagLst>
</file>

<file path=ppt/tags/tag32.xml><?xml version="1.0" encoding="utf-8"?>
<p:tagLst xmlns:a="http://schemas.openxmlformats.org/drawingml/2006/main" xmlns:r="http://schemas.openxmlformats.org/officeDocument/2006/relationships" xmlns:p="http://schemas.openxmlformats.org/presentationml/2006/main">
  <p:tag name="DVSHAPEID" val="7HprAtC56iKHMIaO8rGD3r"/>
</p:tagLst>
</file>

<file path=ppt/tags/tag33.xml><?xml version="1.0" encoding="utf-8"?>
<p:tagLst xmlns:a="http://schemas.openxmlformats.org/drawingml/2006/main" xmlns:r="http://schemas.openxmlformats.org/officeDocument/2006/relationships" xmlns:p="http://schemas.openxmlformats.org/presentationml/2006/main">
  <p:tag name="DVSHAPEID" val="AkXGWo73Mh0hQftvG3faCS"/>
</p:tagLst>
</file>

<file path=ppt/tags/tag34.xml><?xml version="1.0" encoding="utf-8"?>
<p:tagLst xmlns:a="http://schemas.openxmlformats.org/drawingml/2006/main" xmlns:r="http://schemas.openxmlformats.org/officeDocument/2006/relationships" xmlns:p="http://schemas.openxmlformats.org/presentationml/2006/main">
  <p:tag name="DVSHAPEID" val="RGgrMRlOWksG65uUweX3wt"/>
</p:tagLst>
</file>

<file path=ppt/tags/tag35.xml><?xml version="1.0" encoding="utf-8"?>
<p:tagLst xmlns:a="http://schemas.openxmlformats.org/drawingml/2006/main" xmlns:r="http://schemas.openxmlformats.org/officeDocument/2006/relationships" xmlns:p="http://schemas.openxmlformats.org/presentationml/2006/main">
  <p:tag name="DVSHAPEID" val="GvRUlDKDoSOIsgqvBgHYkG"/>
</p:tagLst>
</file>

<file path=ppt/tags/tag36.xml><?xml version="1.0" encoding="utf-8"?>
<p:tagLst xmlns:a="http://schemas.openxmlformats.org/drawingml/2006/main" xmlns:r="http://schemas.openxmlformats.org/officeDocument/2006/relationships" xmlns:p="http://schemas.openxmlformats.org/presentationml/2006/main">
  <p:tag name="DVSHAPEID" val="P99n1Mw0czmo0KzRvI4jVA"/>
</p:tagLst>
</file>

<file path=ppt/tags/tag37.xml><?xml version="1.0" encoding="utf-8"?>
<p:tagLst xmlns:a="http://schemas.openxmlformats.org/drawingml/2006/main" xmlns:r="http://schemas.openxmlformats.org/officeDocument/2006/relationships" xmlns:p="http://schemas.openxmlformats.org/presentationml/2006/main">
  <p:tag name="DVSHAPEID" val="RnCdu0DHlx9ZGHLXBX6oFf"/>
</p:tagLst>
</file>

<file path=ppt/tags/tag38.xml><?xml version="1.0" encoding="utf-8"?>
<p:tagLst xmlns:a="http://schemas.openxmlformats.org/drawingml/2006/main" xmlns:r="http://schemas.openxmlformats.org/officeDocument/2006/relationships" xmlns:p="http://schemas.openxmlformats.org/presentationml/2006/main">
  <p:tag name="DVSHAPEID" val="m4fFWJKZT0LehMKOivnveO"/>
</p:tagLst>
</file>

<file path=ppt/tags/tag39.xml><?xml version="1.0" encoding="utf-8"?>
<p:tagLst xmlns:a="http://schemas.openxmlformats.org/drawingml/2006/main" xmlns:r="http://schemas.openxmlformats.org/officeDocument/2006/relationships" xmlns:p="http://schemas.openxmlformats.org/presentationml/2006/main">
  <p:tag name="DVSHAPEID" val="f14R6x66dxUC0yXO4UWlE8"/>
</p:tagLst>
</file>

<file path=ppt/tags/tag4.xml><?xml version="1.0" encoding="utf-8"?>
<p:tagLst xmlns:a="http://schemas.openxmlformats.org/drawingml/2006/main" xmlns:r="http://schemas.openxmlformats.org/officeDocument/2006/relationships" xmlns:p="http://schemas.openxmlformats.org/presentationml/2006/main">
  <p:tag name="DVSHAPEID" val="cwqwM781erV1wvkJiCZdsQ"/>
</p:tagLst>
</file>

<file path=ppt/tags/tag40.xml><?xml version="1.0" encoding="utf-8"?>
<p:tagLst xmlns:a="http://schemas.openxmlformats.org/drawingml/2006/main" xmlns:r="http://schemas.openxmlformats.org/officeDocument/2006/relationships" xmlns:p="http://schemas.openxmlformats.org/presentationml/2006/main">
  <p:tag name="DVSHAPEID" val="erpZdNFA090yPeA4CcSNNd"/>
</p:tagLst>
</file>

<file path=ppt/tags/tag41.xml><?xml version="1.0" encoding="utf-8"?>
<p:tagLst xmlns:a="http://schemas.openxmlformats.org/drawingml/2006/main" xmlns:r="http://schemas.openxmlformats.org/officeDocument/2006/relationships" xmlns:p="http://schemas.openxmlformats.org/presentationml/2006/main">
  <p:tag name="DVSHAPEID" val="kFLcQtrtyTa6MDs7kjrCwK"/>
</p:tagLst>
</file>

<file path=ppt/tags/tag42.xml><?xml version="1.0" encoding="utf-8"?>
<p:tagLst xmlns:a="http://schemas.openxmlformats.org/drawingml/2006/main" xmlns:r="http://schemas.openxmlformats.org/officeDocument/2006/relationships" xmlns:p="http://schemas.openxmlformats.org/presentationml/2006/main">
  <p:tag name="DVSHAPEID" val="CsJId0hKsQl17Kd1Wb9xB7"/>
</p:tagLst>
</file>

<file path=ppt/tags/tag43.xml><?xml version="1.0" encoding="utf-8"?>
<p:tagLst xmlns:a="http://schemas.openxmlformats.org/drawingml/2006/main" xmlns:r="http://schemas.openxmlformats.org/officeDocument/2006/relationships" xmlns:p="http://schemas.openxmlformats.org/presentationml/2006/main">
  <p:tag name="DVSHAPEID" val="oIsXBvRymaGz3is7gqbOqj"/>
</p:tagLst>
</file>

<file path=ppt/tags/tag44.xml><?xml version="1.0" encoding="utf-8"?>
<p:tagLst xmlns:a="http://schemas.openxmlformats.org/drawingml/2006/main" xmlns:r="http://schemas.openxmlformats.org/officeDocument/2006/relationships" xmlns:p="http://schemas.openxmlformats.org/presentationml/2006/main">
  <p:tag name="DVSHAPEID" val="LLvHTjnftY9u40gfoMSTua"/>
</p:tagLst>
</file>

<file path=ppt/tags/tag45.xml><?xml version="1.0" encoding="utf-8"?>
<p:tagLst xmlns:a="http://schemas.openxmlformats.org/drawingml/2006/main" xmlns:r="http://schemas.openxmlformats.org/officeDocument/2006/relationships" xmlns:p="http://schemas.openxmlformats.org/presentationml/2006/main">
  <p:tag name="DVSHAPEID" val="kyHUyOVImNH4WGsUByb7HH"/>
</p:tagLst>
</file>

<file path=ppt/tags/tag46.xml><?xml version="1.0" encoding="utf-8"?>
<p:tagLst xmlns:a="http://schemas.openxmlformats.org/drawingml/2006/main" xmlns:r="http://schemas.openxmlformats.org/officeDocument/2006/relationships" xmlns:p="http://schemas.openxmlformats.org/presentationml/2006/main">
  <p:tag name="DVSHAPEID" val="pyesR02pVwPBqX0YLyjKCm"/>
</p:tagLst>
</file>

<file path=ppt/tags/tag47.xml><?xml version="1.0" encoding="utf-8"?>
<p:tagLst xmlns:a="http://schemas.openxmlformats.org/drawingml/2006/main" xmlns:r="http://schemas.openxmlformats.org/officeDocument/2006/relationships" xmlns:p="http://schemas.openxmlformats.org/presentationml/2006/main">
  <p:tag name="DVSHAPEID" val="MZ3ANuakHnsC88G6XVGWRb"/>
</p:tagLst>
</file>

<file path=ppt/tags/tag48.xml><?xml version="1.0" encoding="utf-8"?>
<p:tagLst xmlns:a="http://schemas.openxmlformats.org/drawingml/2006/main" xmlns:r="http://schemas.openxmlformats.org/officeDocument/2006/relationships" xmlns:p="http://schemas.openxmlformats.org/presentationml/2006/main">
  <p:tag name="DVSHAPEID" val="flfuTCNDNX53LfohcyeBOs"/>
</p:tagLst>
</file>

<file path=ppt/tags/tag49.xml><?xml version="1.0" encoding="utf-8"?>
<p:tagLst xmlns:a="http://schemas.openxmlformats.org/drawingml/2006/main" xmlns:r="http://schemas.openxmlformats.org/officeDocument/2006/relationships" xmlns:p="http://schemas.openxmlformats.org/presentationml/2006/main">
  <p:tag name="DVSHAPEID" val="8NPRiFBo4FuBKIkjAyw4zv"/>
</p:tagLst>
</file>

<file path=ppt/tags/tag5.xml><?xml version="1.0" encoding="utf-8"?>
<p:tagLst xmlns:a="http://schemas.openxmlformats.org/drawingml/2006/main" xmlns:r="http://schemas.openxmlformats.org/officeDocument/2006/relationships" xmlns:p="http://schemas.openxmlformats.org/presentationml/2006/main">
  <p:tag name="DVSHAPEID" val="r5vR1jEtw2RJUekvucppMU"/>
</p:tagLst>
</file>

<file path=ppt/tags/tag50.xml><?xml version="1.0" encoding="utf-8"?>
<p:tagLst xmlns:a="http://schemas.openxmlformats.org/drawingml/2006/main" xmlns:r="http://schemas.openxmlformats.org/officeDocument/2006/relationships" xmlns:p="http://schemas.openxmlformats.org/presentationml/2006/main">
  <p:tag name="DVSHAPEID" val="x4mqIFI8IfmMcrF1k72oSp"/>
</p:tagLst>
</file>

<file path=ppt/tags/tag51.xml><?xml version="1.0" encoding="utf-8"?>
<p:tagLst xmlns:a="http://schemas.openxmlformats.org/drawingml/2006/main" xmlns:r="http://schemas.openxmlformats.org/officeDocument/2006/relationships" xmlns:p="http://schemas.openxmlformats.org/presentationml/2006/main">
  <p:tag name="DVSHAPEID" val="z9vFXTXF4JSDfKuSXVFWXe"/>
</p:tagLst>
</file>

<file path=ppt/tags/tag52.xml><?xml version="1.0" encoding="utf-8"?>
<p:tagLst xmlns:a="http://schemas.openxmlformats.org/drawingml/2006/main" xmlns:r="http://schemas.openxmlformats.org/officeDocument/2006/relationships" xmlns:p="http://schemas.openxmlformats.org/presentationml/2006/main">
  <p:tag name="DVSHAPEID" val="eXvSEzep2bC8vdV2IPa2aD"/>
</p:tagLst>
</file>

<file path=ppt/tags/tag53.xml><?xml version="1.0" encoding="utf-8"?>
<p:tagLst xmlns:a="http://schemas.openxmlformats.org/drawingml/2006/main" xmlns:r="http://schemas.openxmlformats.org/officeDocument/2006/relationships" xmlns:p="http://schemas.openxmlformats.org/presentationml/2006/main">
  <p:tag name="DVSHAPEID" val="TzbUwra6IWskUxa4forFHH"/>
</p:tagLst>
</file>

<file path=ppt/tags/tag54.xml><?xml version="1.0" encoding="utf-8"?>
<p:tagLst xmlns:a="http://schemas.openxmlformats.org/drawingml/2006/main" xmlns:r="http://schemas.openxmlformats.org/officeDocument/2006/relationships" xmlns:p="http://schemas.openxmlformats.org/presentationml/2006/main">
  <p:tag name="DVSHAPEID" val="07fhWUcQLU3B3WGK2MeVsG"/>
</p:tagLst>
</file>

<file path=ppt/tags/tag55.xml><?xml version="1.0" encoding="utf-8"?>
<p:tagLst xmlns:a="http://schemas.openxmlformats.org/drawingml/2006/main" xmlns:r="http://schemas.openxmlformats.org/officeDocument/2006/relationships" xmlns:p="http://schemas.openxmlformats.org/presentationml/2006/main">
  <p:tag name="DVSHAPEID" val="GaioSEAMAvVcz4EevfURax"/>
</p:tagLst>
</file>

<file path=ppt/tags/tag56.xml><?xml version="1.0" encoding="utf-8"?>
<p:tagLst xmlns:a="http://schemas.openxmlformats.org/drawingml/2006/main" xmlns:r="http://schemas.openxmlformats.org/officeDocument/2006/relationships" xmlns:p="http://schemas.openxmlformats.org/presentationml/2006/main">
  <p:tag name="DVSHAPEID" val="gjteoulFrMejq4Zy2ygYjy"/>
</p:tagLst>
</file>

<file path=ppt/tags/tag57.xml><?xml version="1.0" encoding="utf-8"?>
<p:tagLst xmlns:a="http://schemas.openxmlformats.org/drawingml/2006/main" xmlns:r="http://schemas.openxmlformats.org/officeDocument/2006/relationships" xmlns:p="http://schemas.openxmlformats.org/presentationml/2006/main">
  <p:tag name="DVSHAPEID" val="GRmB5NgY1Av9UYUEf5rV49"/>
</p:tagLst>
</file>

<file path=ppt/tags/tag58.xml><?xml version="1.0" encoding="utf-8"?>
<p:tagLst xmlns:a="http://schemas.openxmlformats.org/drawingml/2006/main" xmlns:r="http://schemas.openxmlformats.org/officeDocument/2006/relationships" xmlns:p="http://schemas.openxmlformats.org/presentationml/2006/main">
  <p:tag name="DVSHAPEID" val="XfEzeXdlBcdICBRMpxosLE"/>
</p:tagLst>
</file>

<file path=ppt/tags/tag59.xml><?xml version="1.0" encoding="utf-8"?>
<p:tagLst xmlns:a="http://schemas.openxmlformats.org/drawingml/2006/main" xmlns:r="http://schemas.openxmlformats.org/officeDocument/2006/relationships" xmlns:p="http://schemas.openxmlformats.org/presentationml/2006/main">
  <p:tag name="DVSHAPEID" val="Oha0DoiaxnuxT7XwyjLFZj"/>
</p:tagLst>
</file>

<file path=ppt/tags/tag6.xml><?xml version="1.0" encoding="utf-8"?>
<p:tagLst xmlns:a="http://schemas.openxmlformats.org/drawingml/2006/main" xmlns:r="http://schemas.openxmlformats.org/officeDocument/2006/relationships" xmlns:p="http://schemas.openxmlformats.org/presentationml/2006/main">
  <p:tag name="DVSHAPEID" val="jI8fEbFdApal4l0V5OmKUT"/>
</p:tagLst>
</file>

<file path=ppt/tags/tag60.xml><?xml version="1.0" encoding="utf-8"?>
<p:tagLst xmlns:a="http://schemas.openxmlformats.org/drawingml/2006/main" xmlns:r="http://schemas.openxmlformats.org/officeDocument/2006/relationships" xmlns:p="http://schemas.openxmlformats.org/presentationml/2006/main">
  <p:tag name="DVSHAPEID" val="VcmjMtGTxBojrmpekP2qFP"/>
</p:tagLst>
</file>

<file path=ppt/tags/tag61.xml><?xml version="1.0" encoding="utf-8"?>
<p:tagLst xmlns:a="http://schemas.openxmlformats.org/drawingml/2006/main" xmlns:r="http://schemas.openxmlformats.org/officeDocument/2006/relationships" xmlns:p="http://schemas.openxmlformats.org/presentationml/2006/main">
  <p:tag name="DVSHAPEID" val="d5HJOSY4H5FumYEkBPuDQS"/>
</p:tagLst>
</file>

<file path=ppt/tags/tag62.xml><?xml version="1.0" encoding="utf-8"?>
<p:tagLst xmlns:a="http://schemas.openxmlformats.org/drawingml/2006/main" xmlns:r="http://schemas.openxmlformats.org/officeDocument/2006/relationships" xmlns:p="http://schemas.openxmlformats.org/presentationml/2006/main">
  <p:tag name="DVSHAPEID" val="9AGA7kZVCyE5YgB3ENVsTi"/>
</p:tagLst>
</file>

<file path=ppt/tags/tag63.xml><?xml version="1.0" encoding="utf-8"?>
<p:tagLst xmlns:a="http://schemas.openxmlformats.org/drawingml/2006/main" xmlns:r="http://schemas.openxmlformats.org/officeDocument/2006/relationships" xmlns:p="http://schemas.openxmlformats.org/presentationml/2006/main">
  <p:tag name="DVSHAPEID" val="EW0qz0ddW2ZlW73dLE5Ls6"/>
</p:tagLst>
</file>

<file path=ppt/tags/tag64.xml><?xml version="1.0" encoding="utf-8"?>
<p:tagLst xmlns:a="http://schemas.openxmlformats.org/drawingml/2006/main" xmlns:r="http://schemas.openxmlformats.org/officeDocument/2006/relationships" xmlns:p="http://schemas.openxmlformats.org/presentationml/2006/main">
  <p:tag name="DVSHAPEID" val="QgZnIyaGIoYQWJAGKZIpBB"/>
</p:tagLst>
</file>

<file path=ppt/tags/tag65.xml><?xml version="1.0" encoding="utf-8"?>
<p:tagLst xmlns:a="http://schemas.openxmlformats.org/drawingml/2006/main" xmlns:r="http://schemas.openxmlformats.org/officeDocument/2006/relationships" xmlns:p="http://schemas.openxmlformats.org/presentationml/2006/main">
  <p:tag name="DVSHAPEID" val="6DktZq2hm8Px5JrchF2fkA"/>
</p:tagLst>
</file>

<file path=ppt/tags/tag66.xml><?xml version="1.0" encoding="utf-8"?>
<p:tagLst xmlns:a="http://schemas.openxmlformats.org/drawingml/2006/main" xmlns:r="http://schemas.openxmlformats.org/officeDocument/2006/relationships" xmlns:p="http://schemas.openxmlformats.org/presentationml/2006/main">
  <p:tag name="DVSHAPEID" val="m5bjD4T633ueam2eyJEr1Q"/>
</p:tagLst>
</file>

<file path=ppt/tags/tag67.xml><?xml version="1.0" encoding="utf-8"?>
<p:tagLst xmlns:a="http://schemas.openxmlformats.org/drawingml/2006/main" xmlns:r="http://schemas.openxmlformats.org/officeDocument/2006/relationships" xmlns:p="http://schemas.openxmlformats.org/presentationml/2006/main">
  <p:tag name="DVSHAPEID" val="1oDQfyI2mmhvhfiFNXng4L"/>
</p:tagLst>
</file>

<file path=ppt/tags/tag68.xml><?xml version="1.0" encoding="utf-8"?>
<p:tagLst xmlns:a="http://schemas.openxmlformats.org/drawingml/2006/main" xmlns:r="http://schemas.openxmlformats.org/officeDocument/2006/relationships" xmlns:p="http://schemas.openxmlformats.org/presentationml/2006/main">
  <p:tag name="DVSHAPEID" val="2Rz4926iBTyv4MGMPko1H8"/>
</p:tagLst>
</file>

<file path=ppt/tags/tag69.xml><?xml version="1.0" encoding="utf-8"?>
<p:tagLst xmlns:a="http://schemas.openxmlformats.org/drawingml/2006/main" xmlns:r="http://schemas.openxmlformats.org/officeDocument/2006/relationships" xmlns:p="http://schemas.openxmlformats.org/presentationml/2006/main">
  <p:tag name="DVSHAPEID" val="XE5NVTWG3LMfmMhapFW3Ko"/>
</p:tagLst>
</file>

<file path=ppt/tags/tag7.xml><?xml version="1.0" encoding="utf-8"?>
<p:tagLst xmlns:a="http://schemas.openxmlformats.org/drawingml/2006/main" xmlns:r="http://schemas.openxmlformats.org/officeDocument/2006/relationships" xmlns:p="http://schemas.openxmlformats.org/presentationml/2006/main">
  <p:tag name="DVSHAPEID" val="9MA5oM8NO24xLMIMFtOjrs"/>
</p:tagLst>
</file>

<file path=ppt/tags/tag70.xml><?xml version="1.0" encoding="utf-8"?>
<p:tagLst xmlns:a="http://schemas.openxmlformats.org/drawingml/2006/main" xmlns:r="http://schemas.openxmlformats.org/officeDocument/2006/relationships" xmlns:p="http://schemas.openxmlformats.org/presentationml/2006/main">
  <p:tag name="DVSHAPEID" val="WLbwZ183S33TTUZm6dmVPN"/>
</p:tagLst>
</file>

<file path=ppt/tags/tag71.xml><?xml version="1.0" encoding="utf-8"?>
<p:tagLst xmlns:a="http://schemas.openxmlformats.org/drawingml/2006/main" xmlns:r="http://schemas.openxmlformats.org/officeDocument/2006/relationships" xmlns:p="http://schemas.openxmlformats.org/presentationml/2006/main">
  <p:tag name="DVSHAPEID" val="JOqTuFVI4EnyHjBpTVxZSJ"/>
</p:tagLst>
</file>

<file path=ppt/tags/tag72.xml><?xml version="1.0" encoding="utf-8"?>
<p:tagLst xmlns:a="http://schemas.openxmlformats.org/drawingml/2006/main" xmlns:r="http://schemas.openxmlformats.org/officeDocument/2006/relationships" xmlns:p="http://schemas.openxmlformats.org/presentationml/2006/main">
  <p:tag name="DVSHAPEID" val="bsSna2yIGPy92n55wt89Yp"/>
</p:tagLst>
</file>

<file path=ppt/tags/tag73.xml><?xml version="1.0" encoding="utf-8"?>
<p:tagLst xmlns:a="http://schemas.openxmlformats.org/drawingml/2006/main" xmlns:r="http://schemas.openxmlformats.org/officeDocument/2006/relationships" xmlns:p="http://schemas.openxmlformats.org/presentationml/2006/main">
  <p:tag name="DVSHAPEID" val="wlcGLGjrnQU0CY07uS9mXy"/>
</p:tagLst>
</file>

<file path=ppt/tags/tag74.xml><?xml version="1.0" encoding="utf-8"?>
<p:tagLst xmlns:a="http://schemas.openxmlformats.org/drawingml/2006/main" xmlns:r="http://schemas.openxmlformats.org/officeDocument/2006/relationships" xmlns:p="http://schemas.openxmlformats.org/presentationml/2006/main">
  <p:tag name="DVSECTIONID" val="whXGnhQgdJBu49wZINCeBl"/>
</p:tagLst>
</file>

<file path=ppt/tags/tag75.xml><?xml version="1.0" encoding="utf-8"?>
<p:tagLst xmlns:a="http://schemas.openxmlformats.org/drawingml/2006/main" xmlns:r="http://schemas.openxmlformats.org/officeDocument/2006/relationships" xmlns:p="http://schemas.openxmlformats.org/presentationml/2006/main">
  <p:tag name="DVSHAPEID" val="8CyKstY9317uDW7eyD18Vv"/>
</p:tagLst>
</file>

<file path=ppt/tags/tag76.xml><?xml version="1.0" encoding="utf-8"?>
<p:tagLst xmlns:a="http://schemas.openxmlformats.org/drawingml/2006/main" xmlns:r="http://schemas.openxmlformats.org/officeDocument/2006/relationships" xmlns:p="http://schemas.openxmlformats.org/presentationml/2006/main">
  <p:tag name="DVSHAPEID" val="tgQHuSaO2tkuggTDKHCOZX"/>
</p:tagLst>
</file>

<file path=ppt/tags/tag77.xml><?xml version="1.0" encoding="utf-8"?>
<p:tagLst xmlns:a="http://schemas.openxmlformats.org/drawingml/2006/main" xmlns:r="http://schemas.openxmlformats.org/officeDocument/2006/relationships" xmlns:p="http://schemas.openxmlformats.org/presentationml/2006/main">
  <p:tag name="DVSHAPEID" val="U3KV1prUCNKD8iTKZ5ZfYE"/>
</p:tagLst>
</file>

<file path=ppt/tags/tag78.xml><?xml version="1.0" encoding="utf-8"?>
<p:tagLst xmlns:a="http://schemas.openxmlformats.org/drawingml/2006/main" xmlns:r="http://schemas.openxmlformats.org/officeDocument/2006/relationships" xmlns:p="http://schemas.openxmlformats.org/presentationml/2006/main">
  <p:tag name="DVSECTIONID" val="VwbsDqEqbvVqrscRy2aHkH"/>
</p:tagLst>
</file>

<file path=ppt/tags/tag79.xml><?xml version="1.0" encoding="utf-8"?>
<p:tagLst xmlns:a="http://schemas.openxmlformats.org/drawingml/2006/main" xmlns:r="http://schemas.openxmlformats.org/officeDocument/2006/relationships" xmlns:p="http://schemas.openxmlformats.org/presentationml/2006/main">
  <p:tag name="DVSHAPEID" val="99GQkUTjv7wvlMXyQLm8Rw"/>
</p:tagLst>
</file>

<file path=ppt/tags/tag8.xml><?xml version="1.0" encoding="utf-8"?>
<p:tagLst xmlns:a="http://schemas.openxmlformats.org/drawingml/2006/main" xmlns:r="http://schemas.openxmlformats.org/officeDocument/2006/relationships" xmlns:p="http://schemas.openxmlformats.org/presentationml/2006/main">
  <p:tag name="DVSHAPEID" val="zz9Zvz6A32ZqzlFyNS5MB7"/>
</p:tagLst>
</file>

<file path=ppt/tags/tag80.xml><?xml version="1.0" encoding="utf-8"?>
<p:tagLst xmlns:a="http://schemas.openxmlformats.org/drawingml/2006/main" xmlns:r="http://schemas.openxmlformats.org/officeDocument/2006/relationships" xmlns:p="http://schemas.openxmlformats.org/presentationml/2006/main">
  <p:tag name="DVSHAPEID" val="KC8BKZHxOJZgTBfb5x1iiD"/>
</p:tagLst>
</file>

<file path=ppt/tags/tag81.xml><?xml version="1.0" encoding="utf-8"?>
<p:tagLst xmlns:a="http://schemas.openxmlformats.org/drawingml/2006/main" xmlns:r="http://schemas.openxmlformats.org/officeDocument/2006/relationships" xmlns:p="http://schemas.openxmlformats.org/presentationml/2006/main">
  <p:tag name="DVSHAPEID" val="7CW6NqedSPNCp3II9TCXiM"/>
</p:tagLst>
</file>

<file path=ppt/tags/tag82.xml><?xml version="1.0" encoding="utf-8"?>
<p:tagLst xmlns:a="http://schemas.openxmlformats.org/drawingml/2006/main" xmlns:r="http://schemas.openxmlformats.org/officeDocument/2006/relationships" xmlns:p="http://schemas.openxmlformats.org/presentationml/2006/main">
  <p:tag name="DVSHAPEID" val="w4SljFFP7ye7vvEDbhiAR9"/>
</p:tagLst>
</file>

<file path=ppt/tags/tag83.xml><?xml version="1.0" encoding="utf-8"?>
<p:tagLst xmlns:a="http://schemas.openxmlformats.org/drawingml/2006/main" xmlns:r="http://schemas.openxmlformats.org/officeDocument/2006/relationships" xmlns:p="http://schemas.openxmlformats.org/presentationml/2006/main">
  <p:tag name="DVSHAPEID" val="thcbsmn7Gkkl6Sds7yy3Ie"/>
</p:tagLst>
</file>

<file path=ppt/tags/tag84.xml><?xml version="1.0" encoding="utf-8"?>
<p:tagLst xmlns:a="http://schemas.openxmlformats.org/drawingml/2006/main" xmlns:r="http://schemas.openxmlformats.org/officeDocument/2006/relationships" xmlns:p="http://schemas.openxmlformats.org/presentationml/2006/main">
  <p:tag name="DVSHAPEID" val="oiyc4wIkEHUmBB97djrZST"/>
</p:tagLst>
</file>

<file path=ppt/tags/tag85.xml><?xml version="1.0" encoding="utf-8"?>
<p:tagLst xmlns:a="http://schemas.openxmlformats.org/drawingml/2006/main" xmlns:r="http://schemas.openxmlformats.org/officeDocument/2006/relationships" xmlns:p="http://schemas.openxmlformats.org/presentationml/2006/main">
  <p:tag name="DVSHAPEID" val="M9pMpJ9J2OqfSUDgiQolFD"/>
</p:tagLst>
</file>

<file path=ppt/tags/tag86.xml><?xml version="1.0" encoding="utf-8"?>
<p:tagLst xmlns:a="http://schemas.openxmlformats.org/drawingml/2006/main" xmlns:r="http://schemas.openxmlformats.org/officeDocument/2006/relationships" xmlns:p="http://schemas.openxmlformats.org/presentationml/2006/main">
  <p:tag name="DVSHAPEID" val="qJgCi0lfBJlvvoMi7ZbVE6"/>
</p:tagLst>
</file>

<file path=ppt/tags/tag87.xml><?xml version="1.0" encoding="utf-8"?>
<p:tagLst xmlns:a="http://schemas.openxmlformats.org/drawingml/2006/main" xmlns:r="http://schemas.openxmlformats.org/officeDocument/2006/relationships" xmlns:p="http://schemas.openxmlformats.org/presentationml/2006/main">
  <p:tag name="DVSHAPEID" val="VlJftX1AAxd8JGvNq8nNdH"/>
</p:tagLst>
</file>

<file path=ppt/tags/tag88.xml><?xml version="1.0" encoding="utf-8"?>
<p:tagLst xmlns:a="http://schemas.openxmlformats.org/drawingml/2006/main" xmlns:r="http://schemas.openxmlformats.org/officeDocument/2006/relationships" xmlns:p="http://schemas.openxmlformats.org/presentationml/2006/main">
  <p:tag name="DVSHAPEID" val="TnoetZJpaKYkNUS3woe08O"/>
</p:tagLst>
</file>

<file path=ppt/tags/tag89.xml><?xml version="1.0" encoding="utf-8"?>
<p:tagLst xmlns:a="http://schemas.openxmlformats.org/drawingml/2006/main" xmlns:r="http://schemas.openxmlformats.org/officeDocument/2006/relationships" xmlns:p="http://schemas.openxmlformats.org/presentationml/2006/main">
  <p:tag name="DVSHAPEID" val="inF6Mky2xRSesmQft1Rams"/>
</p:tagLst>
</file>

<file path=ppt/tags/tag9.xml><?xml version="1.0" encoding="utf-8"?>
<p:tagLst xmlns:a="http://schemas.openxmlformats.org/drawingml/2006/main" xmlns:r="http://schemas.openxmlformats.org/officeDocument/2006/relationships" xmlns:p="http://schemas.openxmlformats.org/presentationml/2006/main">
  <p:tag name="DVSHAPEID" val="hwzdcj9TWBrGd0WohzHdZ2"/>
</p:tagLst>
</file>

<file path=ppt/tags/tag90.xml><?xml version="1.0" encoding="utf-8"?>
<p:tagLst xmlns:a="http://schemas.openxmlformats.org/drawingml/2006/main" xmlns:r="http://schemas.openxmlformats.org/officeDocument/2006/relationships" xmlns:p="http://schemas.openxmlformats.org/presentationml/2006/main">
  <p:tag name="DVSHAPEID" val="9oSAUnCZycy441zmcpR7d7"/>
</p:tagLst>
</file>

<file path=ppt/tags/tag91.xml><?xml version="1.0" encoding="utf-8"?>
<p:tagLst xmlns:a="http://schemas.openxmlformats.org/drawingml/2006/main" xmlns:r="http://schemas.openxmlformats.org/officeDocument/2006/relationships" xmlns:p="http://schemas.openxmlformats.org/presentationml/2006/main">
  <p:tag name="DVSHAPEID" val="rzswchVc9YrPdhecpaqyiG"/>
</p:tagLst>
</file>

<file path=ppt/tags/tag92.xml><?xml version="1.0" encoding="utf-8"?>
<p:tagLst xmlns:a="http://schemas.openxmlformats.org/drawingml/2006/main" xmlns:r="http://schemas.openxmlformats.org/officeDocument/2006/relationships" xmlns:p="http://schemas.openxmlformats.org/presentationml/2006/main">
  <p:tag name="DVSHAPEID" val="FnhPG6Orjff2Wi7obk3l2A"/>
</p:tagLst>
</file>

<file path=ppt/tags/tag93.xml><?xml version="1.0" encoding="utf-8"?>
<p:tagLst xmlns:a="http://schemas.openxmlformats.org/drawingml/2006/main" xmlns:r="http://schemas.openxmlformats.org/officeDocument/2006/relationships" xmlns:p="http://schemas.openxmlformats.org/presentationml/2006/main">
  <p:tag name="DVSHAPEID" val="CfOi80ZGHFOLT4emBOoHFc"/>
</p:tagLst>
</file>

<file path=ppt/tags/tag94.xml><?xml version="1.0" encoding="utf-8"?>
<p:tagLst xmlns:a="http://schemas.openxmlformats.org/drawingml/2006/main" xmlns:r="http://schemas.openxmlformats.org/officeDocument/2006/relationships" xmlns:p="http://schemas.openxmlformats.org/presentationml/2006/main">
  <p:tag name="DVSHAPEID" val="AakV41Z5uWD5L21oYNsCxz"/>
</p:tagLst>
</file>

<file path=ppt/tags/tag95.xml><?xml version="1.0" encoding="utf-8"?>
<p:tagLst xmlns:a="http://schemas.openxmlformats.org/drawingml/2006/main" xmlns:r="http://schemas.openxmlformats.org/officeDocument/2006/relationships" xmlns:p="http://schemas.openxmlformats.org/presentationml/2006/main">
  <p:tag name="DVSHAPEID" val="ebo39PJfXlVqEDXcVYHCaS"/>
</p:tagLst>
</file>

<file path=ppt/tags/tag96.xml><?xml version="1.0" encoding="utf-8"?>
<p:tagLst xmlns:a="http://schemas.openxmlformats.org/drawingml/2006/main" xmlns:r="http://schemas.openxmlformats.org/officeDocument/2006/relationships" xmlns:p="http://schemas.openxmlformats.org/presentationml/2006/main">
  <p:tag name="DVSHAPEID" val="nJbZozWcoU96JMCvYXIO9m"/>
</p:tagLst>
</file>

<file path=ppt/tags/tag97.xml><?xml version="1.0" encoding="utf-8"?>
<p:tagLst xmlns:a="http://schemas.openxmlformats.org/drawingml/2006/main" xmlns:r="http://schemas.openxmlformats.org/officeDocument/2006/relationships" xmlns:p="http://schemas.openxmlformats.org/presentationml/2006/main">
  <p:tag name="DVSECTIONID" val="wwon98gez2iamquVDqCNx5"/>
</p:tagLst>
</file>

<file path=ppt/tags/tag98.xml><?xml version="1.0" encoding="utf-8"?>
<p:tagLst xmlns:a="http://schemas.openxmlformats.org/drawingml/2006/main" xmlns:r="http://schemas.openxmlformats.org/officeDocument/2006/relationships" xmlns:p="http://schemas.openxmlformats.org/presentationml/2006/main">
  <p:tag name="DVSHAPEID" val="8OjckdQAf2E0W8w1SaleZi"/>
</p:tagLst>
</file>

<file path=ppt/tags/tag99.xml><?xml version="1.0" encoding="utf-8"?>
<p:tagLst xmlns:a="http://schemas.openxmlformats.org/drawingml/2006/main" xmlns:r="http://schemas.openxmlformats.org/officeDocument/2006/relationships" xmlns:p="http://schemas.openxmlformats.org/presentationml/2006/main">
  <p:tag name="DVSHAPEID" val="9knoqLRuUVpm3AJWuwpm5S"/>
</p:tagLst>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Kąty">
  <a:themeElements>
    <a:clrScheme name="Kąty">
      <a:dk1>
        <a:srgbClr val="000000"/>
      </a:dk1>
      <a:lt1>
        <a:srgbClr val="FFFFFF"/>
      </a:lt1>
      <a:dk2>
        <a:srgbClr val="434342"/>
      </a:dk2>
      <a:lt2>
        <a:srgbClr val="CDD7D9"/>
      </a:lt2>
      <a:accent1>
        <a:srgbClr val="797B7E"/>
      </a:accent1>
      <a:accent2>
        <a:srgbClr val="F96A1B"/>
      </a:accent2>
      <a:accent3>
        <a:srgbClr val="08A1D9"/>
      </a:accent3>
      <a:accent4>
        <a:srgbClr val="7C984A"/>
      </a:accent4>
      <a:accent5>
        <a:srgbClr val="C2AD8D"/>
      </a:accent5>
      <a:accent6>
        <a:srgbClr val="506E94"/>
      </a:accent6>
      <a:hlink>
        <a:srgbClr val="5F5F5F"/>
      </a:hlink>
      <a:folHlink>
        <a:srgbClr val="969696"/>
      </a:folHlink>
    </a:clrScheme>
    <a:fontScheme name="Kąty">
      <a:majorFont>
        <a:latin typeface="Franklin Gothic Medium"/>
        <a:ea typeface=""/>
        <a:cs typeface=""/>
        <a:font script="Jpan" typeface="HG創英角ｺﾞｼｯｸUB"/>
        <a:font script="Hang" typeface="돋움"/>
        <a:font script="Hans" typeface="微软雅黑"/>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a:ea typeface=""/>
        <a:cs typeface=""/>
        <a:font script="Jpan" typeface="ＭＳ Ｐゴシック"/>
        <a:font script="Hang" typeface="맑은 고딕"/>
        <a:font script="Hans" typeface="隶书"/>
        <a:font script="Hant" typeface="新細明體"/>
        <a:font script="Arab" typeface="Arial"/>
        <a:font script="Hebr" typeface="Arial"/>
        <a:font script="Thai" typeface="Cord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ąty">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blipFill rotWithShape="1">
          <a:blip xmlns:r="http://schemas.openxmlformats.org/officeDocument/2006/relationships" r:embed="rId1">
            <a:duotone>
              <a:schemeClr val="phClr">
                <a:tint val="90000"/>
                <a:shade val="85000"/>
              </a:schemeClr>
              <a:schemeClr val="phClr">
                <a:tint val="95000"/>
                <a:shade val="99000"/>
              </a:schemeClr>
            </a:duotone>
          </a:blip>
          <a:tile tx="0" ty="0" sx="100000" sy="100000" flip="none" algn="tl"/>
        </a:blipFill>
        <a:blipFill rotWithShape="1">
          <a:blip xmlns:r="http://schemas.openxmlformats.org/officeDocument/2006/relationships" r:embed="rId2">
            <a:duotone>
              <a:schemeClr val="phClr">
                <a:tint val="93000"/>
                <a:shade val="85000"/>
              </a:schemeClr>
              <a:schemeClr val="phClr">
                <a:tint val="96000"/>
                <a:shade val="99000"/>
              </a:schemeClr>
            </a:duotone>
          </a:blip>
          <a:tile tx="0" ty="0" sx="90000" sy="90000" flip="none" algn="tl"/>
        </a:blipFill>
      </a:bgFillStyleLst>
    </a:fmtScheme>
  </a:themeElements>
  <a:objectDefaults/>
  <a:extraClrSchemeLst/>
</a:theme>
</file>

<file path=ppt/theme/theme2.xml><?xml version="1.0" encoding="utf-8"?>
<a:theme xmlns:a="http://schemas.openxmlformats.org/drawingml/2006/main" name="Motyw pakietu Office">
  <a:themeElements>
    <a:clrScheme name="Pakiet 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Pakiet 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kiet 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Angles</Template>
  <TotalTime>1047</TotalTime>
  <Words>2082</Words>
  <Application>Microsoft Office PowerPoint</Application>
  <PresentationFormat>Pokaz na ekranie (4:3)</PresentationFormat>
  <Paragraphs>213</Paragraphs>
  <Slides>10</Slides>
  <Notes>10</Notes>
  <HiddenSlides>0</HiddenSlides>
  <MMClips>2</MMClips>
  <ScaleCrop>false</ScaleCrop>
  <HeadingPairs>
    <vt:vector size="4" baseType="variant">
      <vt:variant>
        <vt:lpstr>Motyw</vt:lpstr>
      </vt:variant>
      <vt:variant>
        <vt:i4>1</vt:i4>
      </vt:variant>
      <vt:variant>
        <vt:lpstr>Tytuły slajdów</vt:lpstr>
      </vt:variant>
      <vt:variant>
        <vt:i4>10</vt:i4>
      </vt:variant>
    </vt:vector>
  </HeadingPairs>
  <TitlesOfParts>
    <vt:vector size="11" baseType="lpstr">
      <vt:lpstr>Kąty</vt:lpstr>
      <vt:lpstr>Jaki kraj unii europejskiej chciałbyś odwiedzić i dlaczego?</vt:lpstr>
      <vt:lpstr>Dlaczego wybraliśmy Włochy?</vt:lpstr>
      <vt:lpstr>interesująca historia</vt:lpstr>
      <vt:lpstr>Antyki Włoch</vt:lpstr>
      <vt:lpstr>Klimat</vt:lpstr>
      <vt:lpstr>Kuchnia </vt:lpstr>
      <vt:lpstr>Weneckie Gondole </vt:lpstr>
      <vt:lpstr>Sport</vt:lpstr>
      <vt:lpstr>Nasza wycieczka po Włochach</vt:lpstr>
      <vt:lpstr>Dziękujemy za wysłuchanie naszej prezentacji</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Włochy</dc:title>
  <dc:creator>Bartosz Rodziewicz</dc:creator>
  <cp:lastModifiedBy>Bartosz Rodziewcz</cp:lastModifiedBy>
  <cp:revision>87</cp:revision>
  <dcterms:created xsi:type="dcterms:W3CDTF">2011-06-07T15:02:10Z</dcterms:created>
  <dcterms:modified xsi:type="dcterms:W3CDTF">2012-07-29T11:37:50Z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Google.Documents.Tracking">
    <vt:lpwstr>true</vt:lpwstr>
  </property>
  <property fmtid="{D5CDD505-2E9C-101B-9397-08002B2CF9AE}" pid="3" name="Google.Documents.DocumentId">
    <vt:lpwstr>1CgBz0k7zdrfPLMinYgE4MBZQMwX8l0akdt0-yo5VhGE</vt:lpwstr>
  </property>
  <property fmtid="{D5CDD505-2E9C-101B-9397-08002B2CF9AE}" pid="4" name="Google.Documents.RevisionId">
    <vt:lpwstr>05960070186079261930</vt:lpwstr>
  </property>
  <property fmtid="{D5CDD505-2E9C-101B-9397-08002B2CF9AE}" pid="5" name="Google.Documents.PreviousRevisionId">
    <vt:lpwstr>00199587199690101432</vt:lpwstr>
  </property>
  <property fmtid="{D5CDD505-2E9C-101B-9397-08002B2CF9AE}" pid="6" name="Google.Documents.PluginVersion">
    <vt:lpwstr>2.0.2026.3768</vt:lpwstr>
  </property>
  <property fmtid="{D5CDD505-2E9C-101B-9397-08002B2CF9AE}" pid="7" name="Google.Documents.MergeIncapabilityFlags">
    <vt:i4>0</vt:i4>
  </property>
</Properties>
</file>